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Pathway Gothic One"/>
      <p:regular r:id="rId13"/>
    </p:embeddedFont>
    <p:embeddedFont>
      <p:font typeface="Abel"/>
      <p:regular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PathwayGothicOne-regular.fntdata"/><Relationship Id="rId12" Type="http://schemas.openxmlformats.org/officeDocument/2006/relationships/slide" Target="slides/slide8.xml"/><Relationship Id="rId14" Type="http://schemas.openxmlformats.org/officeDocument/2006/relationships/font" Target="fonts/Abel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67" name="Shape 9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8" name="Google Shape;9468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9" name="Google Shape;946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74" name="Shape 9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5" name="Google Shape;9475;gc6b89bbf60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6" name="Google Shape;9476;gc6b89bbf60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15" name="Shape 9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6" name="Google Shape;9516;gc477d06eb9_0_31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7" name="Google Shape;9517;gc477d06eb9_0_31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22" name="Shape 9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" name="Google Shape;9523;gc6b89bbf60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4" name="Google Shape;9524;gc6b89bbf60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31" name="Shape 9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2" name="Google Shape;9532;g2379104130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3" name="Google Shape;9533;g2379104130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45" name="Shape 9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6" name="Google Shape;9546;gc6b89bbf6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7" name="Google Shape;9547;gc6b89bbf6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50" name="Shape 9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1" name="Google Shape;9551;gc477d06eb9_0_307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2" name="Google Shape;9552;gc477d06eb9_0_307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58" name="Shape 9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9" name="Google Shape;9559;gc477d06eb9_0_30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0" name="Google Shape;9560;gc477d06eb9_0_30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96066" y="107661"/>
            <a:ext cx="6657845" cy="3848819"/>
            <a:chOff x="1187675" y="233950"/>
            <a:chExt cx="4642525" cy="2683600"/>
          </a:xfrm>
        </p:grpSpPr>
        <p:sp>
          <p:nvSpPr>
            <p:cNvPr id="10" name="Google Shape;10;p2"/>
            <p:cNvSpPr/>
            <p:nvPr/>
          </p:nvSpPr>
          <p:spPr>
            <a:xfrm>
              <a:off x="1189350" y="23395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075700" y="238950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675300" y="238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860425" y="241450"/>
              <a:ext cx="41725" cy="34225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48550" y="234775"/>
              <a:ext cx="35900" cy="51725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821475" y="249800"/>
              <a:ext cx="30875" cy="35875"/>
            </a:xfrm>
            <a:custGeom>
              <a:rect b="b" l="l" r="r" t="t"/>
              <a:pathLst>
                <a:path extrusionOk="0" h="1435" w="1235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193525" y="2564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347800" y="287325"/>
              <a:ext cx="45050" cy="42550"/>
            </a:xfrm>
            <a:custGeom>
              <a:rect b="b" l="l" r="r" t="t"/>
              <a:pathLst>
                <a:path extrusionOk="0" h="1702" w="1802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404275" y="291475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120625" y="303150"/>
              <a:ext cx="25875" cy="25050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282275" y="304825"/>
              <a:ext cx="57575" cy="36725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872925" y="307325"/>
              <a:ext cx="19225" cy="15875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439300" y="313175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083075" y="319000"/>
              <a:ext cx="14225" cy="18375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939775" y="319850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275725" y="332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152175" y="3457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164800" y="383225"/>
              <a:ext cx="3375" cy="4175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940475" y="3915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426775" y="390725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068325" y="39740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261675" y="392400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fill="none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094650" y="391550"/>
              <a:ext cx="45050" cy="48400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977300" y="4174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019000" y="4249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718775" y="409075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913925" y="427425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884600" y="419900"/>
              <a:ext cx="61750" cy="60900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703050" y="4349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761300" y="439100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796450" y="487450"/>
              <a:ext cx="22550" cy="19225"/>
            </a:xfrm>
            <a:custGeom>
              <a:rect b="b" l="l" r="r" t="t"/>
              <a:pathLst>
                <a:path extrusionOk="0" h="769" w="902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810275" y="497475"/>
              <a:ext cx="23375" cy="2002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686375" y="5049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513275" y="504975"/>
              <a:ext cx="54225" cy="42550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274425" y="520825"/>
              <a:ext cx="21700" cy="15850"/>
            </a:xfrm>
            <a:custGeom>
              <a:rect b="b" l="l" r="r" t="t"/>
              <a:pathLst>
                <a:path extrusionOk="0" h="634" w="868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314450" y="521650"/>
              <a:ext cx="25875" cy="28375"/>
            </a:xfrm>
            <a:custGeom>
              <a:rect b="b" l="l" r="r" t="t"/>
              <a:pathLst>
                <a:path extrusionOk="0" h="1135" w="1035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443225" y="5241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fill="none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874850" y="530825"/>
              <a:ext cx="25875" cy="21700"/>
            </a:xfrm>
            <a:custGeom>
              <a:rect b="b" l="l" r="r" t="t"/>
              <a:pathLst>
                <a:path extrusionOk="0" h="868" w="1035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233550" y="550000"/>
              <a:ext cx="30050" cy="15050"/>
            </a:xfrm>
            <a:custGeom>
              <a:rect b="b" l="l" r="r" t="t"/>
              <a:pathLst>
                <a:path extrusionOk="0" h="602" w="1202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719725" y="559175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561875" y="580850"/>
              <a:ext cx="18375" cy="16700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992425" y="58502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734750" y="600875"/>
              <a:ext cx="16700" cy="11700"/>
            </a:xfrm>
            <a:custGeom>
              <a:rect b="b" l="l" r="r" t="t"/>
              <a:pathLst>
                <a:path extrusionOk="0" h="468" w="668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2711275" y="580025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531850" y="618375"/>
              <a:ext cx="12550" cy="15875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647175" y="632550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558775" y="635900"/>
              <a:ext cx="19225" cy="16700"/>
            </a:xfrm>
            <a:custGeom>
              <a:rect b="b" l="l" r="r" t="t"/>
              <a:pathLst>
                <a:path extrusionOk="0" h="668" w="769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757250" y="643400"/>
              <a:ext cx="19225" cy="20050"/>
            </a:xfrm>
            <a:custGeom>
              <a:rect b="b" l="l" r="r" t="t"/>
              <a:pathLst>
                <a:path extrusionOk="0" h="802" w="769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fill="none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306950" y="632550"/>
              <a:ext cx="79225" cy="70925"/>
            </a:xfrm>
            <a:custGeom>
              <a:rect b="b" l="l" r="r" t="t"/>
              <a:pathLst>
                <a:path extrusionOk="0" h="2837" w="3169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918100" y="665075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201025" y="6734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767025" y="6709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823150" y="675925"/>
              <a:ext cx="29200" cy="24200"/>
            </a:xfrm>
            <a:custGeom>
              <a:rect b="b" l="l" r="r" t="t"/>
              <a:pathLst>
                <a:path extrusionOk="0" h="968" w="1168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876150" y="6726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248925" y="6992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056525" y="716800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596300" y="724300"/>
              <a:ext cx="28400" cy="22525"/>
            </a:xfrm>
            <a:custGeom>
              <a:rect b="b" l="l" r="r" t="t"/>
              <a:pathLst>
                <a:path extrusionOk="0" h="901" w="1136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537925" y="736800"/>
              <a:ext cx="26725" cy="21700"/>
            </a:xfrm>
            <a:custGeom>
              <a:rect b="b" l="l" r="r" t="t"/>
              <a:pathLst>
                <a:path extrusionOk="0" h="868" w="1069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2588675" y="742650"/>
              <a:ext cx="19225" cy="14200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392600" y="747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418575" y="747650"/>
              <a:ext cx="34200" cy="29200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361975" y="773500"/>
              <a:ext cx="29225" cy="32550"/>
            </a:xfrm>
            <a:custGeom>
              <a:rect b="b" l="l" r="r" t="t"/>
              <a:pathLst>
                <a:path extrusionOk="0" h="1302" w="1169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663625" y="770150"/>
              <a:ext cx="37550" cy="39225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5183050" y="779325"/>
              <a:ext cx="19200" cy="20050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4782750" y="7835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2293475" y="791000"/>
              <a:ext cx="19200" cy="16700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139675" y="791000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190200" y="801850"/>
              <a:ext cx="24200" cy="22550"/>
            </a:xfrm>
            <a:custGeom>
              <a:rect b="b" l="l" r="r" t="t"/>
              <a:pathLst>
                <a:path extrusionOk="0" h="902" w="968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287750" y="812700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4138950" y="810200"/>
              <a:ext cx="52575" cy="46725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fill="none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211875" y="813525"/>
              <a:ext cx="74250" cy="95925"/>
            </a:xfrm>
            <a:custGeom>
              <a:rect b="b" l="l" r="r" t="t"/>
              <a:pathLst>
                <a:path extrusionOk="0" h="3837" w="297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4746050" y="83437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5702575" y="834375"/>
              <a:ext cx="64250" cy="50900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612875" y="8744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450375" y="87772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292750" y="88940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938100" y="918600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93525" y="941950"/>
              <a:ext cx="22550" cy="16700"/>
            </a:xfrm>
            <a:custGeom>
              <a:rect b="b" l="l" r="r" t="t"/>
              <a:pathLst>
                <a:path extrusionOk="0" h="668" w="902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814800" y="9419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2846375" y="945275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2230100" y="959450"/>
              <a:ext cx="31700" cy="12550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406050" y="960300"/>
              <a:ext cx="50075" cy="42550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635500" y="96612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592150" y="978650"/>
              <a:ext cx="15850" cy="15850"/>
            </a:xfrm>
            <a:custGeom>
              <a:rect b="b" l="l" r="r" t="t"/>
              <a:pathLst>
                <a:path extrusionOk="0" h="634" w="634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942975" y="985325"/>
              <a:ext cx="22550" cy="2252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738925" y="980300"/>
              <a:ext cx="45050" cy="44225"/>
            </a:xfrm>
            <a:custGeom>
              <a:rect b="b" l="l" r="r" t="t"/>
              <a:pathLst>
                <a:path extrusionOk="0" h="1769" w="1802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587975" y="9986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232475" y="1007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2184225" y="1042850"/>
              <a:ext cx="28375" cy="30050"/>
            </a:xfrm>
            <a:custGeom>
              <a:rect b="b" l="l" r="r" t="t"/>
              <a:pathLst>
                <a:path extrusionOk="0" h="1202" w="1135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790375" y="1052025"/>
              <a:ext cx="26725" cy="23375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4682675" y="1063700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395325" y="10803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737000" y="10962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4593450" y="110872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2336000" y="1112075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4026375" y="11204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4309925" y="1123750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999100" y="1122075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fill="none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3865425" y="113375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592150" y="1130425"/>
              <a:ext cx="37550" cy="37550"/>
            </a:xfrm>
            <a:custGeom>
              <a:rect b="b" l="l" r="r" t="t"/>
              <a:pathLst>
                <a:path extrusionOk="0" h="1502" w="1502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417850" y="1126250"/>
              <a:ext cx="65075" cy="105925"/>
            </a:xfrm>
            <a:custGeom>
              <a:rect b="b" l="l" r="r" t="t"/>
              <a:pathLst>
                <a:path extrusionOk="0" h="4237" w="2603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3646100" y="1157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032450" y="116377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639675" y="119297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5692575" y="1193800"/>
              <a:ext cx="32550" cy="45050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922375" y="122547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633000" y="1247175"/>
              <a:ext cx="17550" cy="30875"/>
            </a:xfrm>
            <a:custGeom>
              <a:rect b="b" l="l" r="r" t="t"/>
              <a:pathLst>
                <a:path extrusionOk="0" h="1235" w="702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2576175" y="125217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3865425" y="1281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4385800" y="12855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408675" y="129887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4307425" y="1303875"/>
              <a:ext cx="13350" cy="14200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765600" y="1306375"/>
              <a:ext cx="43400" cy="40900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5241425" y="1312225"/>
              <a:ext cx="51725" cy="42550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976575" y="1351400"/>
              <a:ext cx="22550" cy="22550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713050" y="1370600"/>
              <a:ext cx="36725" cy="51725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4027225" y="1373925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611325" y="13897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371150" y="1412275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3839575" y="1415625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2072475" y="14139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486125" y="1415625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231875" y="1433975"/>
              <a:ext cx="21725" cy="11700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406050" y="1432300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464550" y="1444800"/>
              <a:ext cx="20050" cy="11700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625500" y="1456475"/>
              <a:ext cx="11700" cy="8375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4093100" y="1455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582125" y="1472325"/>
              <a:ext cx="6700" cy="6700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326125" y="14831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3825400" y="14831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1517925" y="14931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322300" y="15065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5172200" y="1503175"/>
              <a:ext cx="22550" cy="46725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235225" y="1545725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409500" y="15790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2215075" y="1588250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442025" y="1643275"/>
              <a:ext cx="45075" cy="55900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4234025" y="1644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406175" y="1655800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5485750" y="1668300"/>
              <a:ext cx="17550" cy="13375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691375" y="168332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4048050" y="168997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2379375" y="17025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5094650" y="17125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3811225" y="1693325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2295150" y="171332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3605250" y="17275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5359000" y="172167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1885675" y="1726675"/>
              <a:ext cx="15050" cy="17550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261900" y="1735850"/>
              <a:ext cx="24225" cy="18375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5300625" y="1732525"/>
              <a:ext cx="12525" cy="2502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3773700" y="1731675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2167550" y="1757525"/>
              <a:ext cx="13375" cy="15050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5826000" y="1781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2143375" y="1785875"/>
              <a:ext cx="14200" cy="14225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1743075" y="1792550"/>
              <a:ext cx="14200" cy="18375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4087250" y="18034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4329100" y="18109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5783475" y="17992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4260725" y="18034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3985525" y="1800900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4066400" y="1800900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5124675" y="1841750"/>
              <a:ext cx="25875" cy="14200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1877350" y="1849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1424525" y="18843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1968250" y="1865950"/>
              <a:ext cx="27550" cy="44225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5076300" y="1909300"/>
              <a:ext cx="24200" cy="20050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5223900" y="19368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5145500" y="1942675"/>
              <a:ext cx="20050" cy="1335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516125" y="1976850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5319800" y="199187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1749750" y="20244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5479925" y="20686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1562125" y="2082775"/>
              <a:ext cx="13375" cy="13350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1921550" y="2083600"/>
              <a:ext cx="24200" cy="18375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1622175" y="2081925"/>
              <a:ext cx="43375" cy="46725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1451200" y="2102775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1235225" y="2085275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1462050" y="21586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1216050" y="2156975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1256900" y="2171175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1490400" y="2183675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1259400" y="2187000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1391175" y="218617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1603825" y="21895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1872350" y="2187000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1392000" y="2216200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1818975" y="2215350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5596675" y="2207025"/>
              <a:ext cx="51725" cy="53400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2196750" y="22812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1786450" y="232295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2046625" y="2333775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038300" y="263065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1939900" y="2679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1844000" y="27741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fill="none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fill="none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339350" y="961125"/>
              <a:ext cx="15025" cy="18375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3680300" y="1599925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1571300" y="200937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1566300" y="2152825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1532100" y="2203675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4" name="Google Shape;334;p2"/>
          <p:cNvSpPr/>
          <p:nvPr/>
        </p:nvSpPr>
        <p:spPr>
          <a:xfrm rot="-5400000">
            <a:off x="-1687977" y="3313269"/>
            <a:ext cx="4346208" cy="2263404"/>
          </a:xfrm>
          <a:custGeom>
            <a:rect b="b" l="l" r="r" t="t"/>
            <a:pathLst>
              <a:path extrusionOk="0" h="61260" w="117632">
                <a:moveTo>
                  <a:pt x="117632" y="0"/>
                </a:moveTo>
                <a:lnTo>
                  <a:pt x="117632" y="0"/>
                </a:lnTo>
                <a:cubicBezTo>
                  <a:pt x="116393" y="362"/>
                  <a:pt x="115214" y="863"/>
                  <a:pt x="114099" y="1480"/>
                </a:cubicBezTo>
                <a:lnTo>
                  <a:pt x="114099" y="1480"/>
                </a:lnTo>
                <a:cubicBezTo>
                  <a:pt x="115294" y="992"/>
                  <a:pt x="116473" y="499"/>
                  <a:pt x="117632" y="0"/>
                </a:cubicBezTo>
                <a:close/>
                <a:moveTo>
                  <a:pt x="1186" y="16080"/>
                </a:moveTo>
                <a:cubicBezTo>
                  <a:pt x="790" y="16080"/>
                  <a:pt x="426" y="16444"/>
                  <a:pt x="0" y="16444"/>
                </a:cubicBezTo>
                <a:lnTo>
                  <a:pt x="1186" y="16444"/>
                </a:lnTo>
                <a:lnTo>
                  <a:pt x="1186" y="16080"/>
                </a:lnTo>
                <a:close/>
                <a:moveTo>
                  <a:pt x="114099" y="1480"/>
                </a:moveTo>
                <a:lnTo>
                  <a:pt x="114099" y="1480"/>
                </a:lnTo>
                <a:cubicBezTo>
                  <a:pt x="103281" y="5902"/>
                  <a:pt x="91135" y="9979"/>
                  <a:pt x="81035" y="15289"/>
                </a:cubicBezTo>
                <a:cubicBezTo>
                  <a:pt x="81582" y="15441"/>
                  <a:pt x="82160" y="16292"/>
                  <a:pt x="82737" y="16444"/>
                </a:cubicBezTo>
                <a:lnTo>
                  <a:pt x="1186" y="16444"/>
                </a:lnTo>
                <a:lnTo>
                  <a:pt x="1186" y="25016"/>
                </a:lnTo>
                <a:cubicBezTo>
                  <a:pt x="1459" y="25016"/>
                  <a:pt x="1550" y="24286"/>
                  <a:pt x="1824" y="24286"/>
                </a:cubicBezTo>
                <a:cubicBezTo>
                  <a:pt x="6621" y="23393"/>
                  <a:pt x="11747" y="22808"/>
                  <a:pt x="16871" y="22808"/>
                </a:cubicBezTo>
                <a:cubicBezTo>
                  <a:pt x="27266" y="22808"/>
                  <a:pt x="37655" y="25216"/>
                  <a:pt x="45290" y="32341"/>
                </a:cubicBezTo>
                <a:cubicBezTo>
                  <a:pt x="53223" y="39758"/>
                  <a:pt x="56992" y="51126"/>
                  <a:pt x="66141" y="57326"/>
                </a:cubicBezTo>
                <a:cubicBezTo>
                  <a:pt x="69994" y="59951"/>
                  <a:pt x="74666" y="61259"/>
                  <a:pt x="79328" y="61259"/>
                </a:cubicBezTo>
                <a:cubicBezTo>
                  <a:pt x="86436" y="61259"/>
                  <a:pt x="93519" y="58217"/>
                  <a:pt x="97631" y="52159"/>
                </a:cubicBezTo>
                <a:cubicBezTo>
                  <a:pt x="100428" y="48056"/>
                  <a:pt x="101674" y="43132"/>
                  <a:pt x="101978" y="38208"/>
                </a:cubicBezTo>
                <a:cubicBezTo>
                  <a:pt x="102525" y="29758"/>
                  <a:pt x="100732" y="22645"/>
                  <a:pt x="103680" y="14438"/>
                </a:cubicBezTo>
                <a:cubicBezTo>
                  <a:pt x="105585" y="9119"/>
                  <a:pt x="109222" y="4182"/>
                  <a:pt x="114099" y="1480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2"/>
          <p:cNvSpPr/>
          <p:nvPr/>
        </p:nvSpPr>
        <p:spPr>
          <a:xfrm>
            <a:off x="6264201" y="-27575"/>
            <a:ext cx="2928098" cy="3196994"/>
          </a:xfrm>
          <a:custGeom>
            <a:rect b="b" l="l" r="r" t="t"/>
            <a:pathLst>
              <a:path extrusionOk="0" h="98301" w="90033">
                <a:moveTo>
                  <a:pt x="9545" y="1"/>
                </a:moveTo>
                <a:cubicBezTo>
                  <a:pt x="14985" y="791"/>
                  <a:pt x="19970" y="4590"/>
                  <a:pt x="21916" y="9758"/>
                </a:cubicBezTo>
                <a:cubicBezTo>
                  <a:pt x="24743" y="17296"/>
                  <a:pt x="20943" y="26323"/>
                  <a:pt x="16019" y="32129"/>
                </a:cubicBezTo>
                <a:cubicBezTo>
                  <a:pt x="10669" y="38451"/>
                  <a:pt x="5289" y="43892"/>
                  <a:pt x="2949" y="52129"/>
                </a:cubicBezTo>
                <a:cubicBezTo>
                  <a:pt x="0" y="62494"/>
                  <a:pt x="3283" y="74075"/>
                  <a:pt x="12919" y="79668"/>
                </a:cubicBezTo>
                <a:cubicBezTo>
                  <a:pt x="17766" y="82476"/>
                  <a:pt x="23259" y="83326"/>
                  <a:pt x="28894" y="83326"/>
                </a:cubicBezTo>
                <a:cubicBezTo>
                  <a:pt x="33259" y="83326"/>
                  <a:pt x="37708" y="82816"/>
                  <a:pt x="42007" y="82312"/>
                </a:cubicBezTo>
                <a:cubicBezTo>
                  <a:pt x="45735" y="81876"/>
                  <a:pt x="49596" y="81497"/>
                  <a:pt x="53398" y="81497"/>
                </a:cubicBezTo>
                <a:cubicBezTo>
                  <a:pt x="59671" y="81497"/>
                  <a:pt x="65780" y="82530"/>
                  <a:pt x="70853" y="86051"/>
                </a:cubicBezTo>
                <a:cubicBezTo>
                  <a:pt x="73984" y="88178"/>
                  <a:pt x="76446" y="91127"/>
                  <a:pt x="79303" y="93649"/>
                </a:cubicBezTo>
                <a:cubicBezTo>
                  <a:pt x="82130" y="96142"/>
                  <a:pt x="85595" y="98300"/>
                  <a:pt x="89394" y="98300"/>
                </a:cubicBezTo>
                <a:lnTo>
                  <a:pt x="89394" y="98300"/>
                </a:lnTo>
                <a:cubicBezTo>
                  <a:pt x="89333" y="65807"/>
                  <a:pt x="89333" y="33314"/>
                  <a:pt x="89364" y="821"/>
                </a:cubicBezTo>
                <a:cubicBezTo>
                  <a:pt x="89546" y="821"/>
                  <a:pt x="89850" y="1"/>
                  <a:pt x="90032" y="1"/>
                </a:cubicBezTo>
                <a:close/>
              </a:path>
            </a:pathLst>
          </a:custGeom>
          <a:solidFill>
            <a:srgbClr val="741B47">
              <a:alpha val="37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2"/>
          <p:cNvSpPr/>
          <p:nvPr/>
        </p:nvSpPr>
        <p:spPr>
          <a:xfrm>
            <a:off x="5721375" y="618375"/>
            <a:ext cx="1627067" cy="1492577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"/>
          <p:cNvSpPr/>
          <p:nvPr/>
        </p:nvSpPr>
        <p:spPr>
          <a:xfrm>
            <a:off x="-1125400" y="3567825"/>
            <a:ext cx="3963625" cy="2213600"/>
          </a:xfrm>
          <a:custGeom>
            <a:rect b="b" l="l" r="r" t="t"/>
            <a:pathLst>
              <a:path extrusionOk="0" h="88544" w="158545">
                <a:moveTo>
                  <a:pt x="6383" y="1"/>
                </a:moveTo>
                <a:cubicBezTo>
                  <a:pt x="6049" y="1"/>
                  <a:pt x="5015" y="913"/>
                  <a:pt x="4681" y="943"/>
                </a:cubicBezTo>
                <a:cubicBezTo>
                  <a:pt x="4559" y="2949"/>
                  <a:pt x="4559" y="4986"/>
                  <a:pt x="4711" y="7022"/>
                </a:cubicBezTo>
                <a:lnTo>
                  <a:pt x="1034" y="80640"/>
                </a:lnTo>
                <a:cubicBezTo>
                  <a:pt x="936" y="80592"/>
                  <a:pt x="795" y="80577"/>
                  <a:pt x="644" y="80577"/>
                </a:cubicBezTo>
                <a:cubicBezTo>
                  <a:pt x="416" y="80577"/>
                  <a:pt x="164" y="80610"/>
                  <a:pt x="0" y="80610"/>
                </a:cubicBezTo>
                <a:lnTo>
                  <a:pt x="158149" y="88543"/>
                </a:lnTo>
                <a:cubicBezTo>
                  <a:pt x="157115" y="86415"/>
                  <a:pt x="157693" y="81917"/>
                  <a:pt x="158544" y="79728"/>
                </a:cubicBezTo>
                <a:lnTo>
                  <a:pt x="158544" y="79728"/>
                </a:lnTo>
                <a:cubicBezTo>
                  <a:pt x="157426" y="79758"/>
                  <a:pt x="156307" y="79772"/>
                  <a:pt x="155190" y="79772"/>
                </a:cubicBezTo>
                <a:cubicBezTo>
                  <a:pt x="145891" y="79772"/>
                  <a:pt x="136634" y="78758"/>
                  <a:pt x="127571" y="76750"/>
                </a:cubicBezTo>
                <a:cubicBezTo>
                  <a:pt x="119911" y="75078"/>
                  <a:pt x="112343" y="72646"/>
                  <a:pt x="105838" y="68300"/>
                </a:cubicBezTo>
                <a:cubicBezTo>
                  <a:pt x="90397" y="57965"/>
                  <a:pt x="83284" y="38482"/>
                  <a:pt x="68238" y="27570"/>
                </a:cubicBezTo>
                <a:cubicBezTo>
                  <a:pt x="64713" y="25077"/>
                  <a:pt x="60913" y="23010"/>
                  <a:pt x="56901" y="21430"/>
                </a:cubicBezTo>
                <a:cubicBezTo>
                  <a:pt x="50943" y="19028"/>
                  <a:pt x="44651" y="17509"/>
                  <a:pt x="38268" y="16901"/>
                </a:cubicBezTo>
                <a:cubicBezTo>
                  <a:pt x="32159" y="16323"/>
                  <a:pt x="25836" y="16566"/>
                  <a:pt x="20092" y="14408"/>
                </a:cubicBezTo>
                <a:cubicBezTo>
                  <a:pt x="13587" y="11885"/>
                  <a:pt x="8541" y="6597"/>
                  <a:pt x="6383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"/>
          <p:cNvSpPr txBox="1"/>
          <p:nvPr>
            <p:ph type="ctrTitle"/>
          </p:nvPr>
        </p:nvSpPr>
        <p:spPr>
          <a:xfrm>
            <a:off x="3050350" y="2935850"/>
            <a:ext cx="5529000" cy="8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3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9" name="Google Shape;339;p2"/>
          <p:cNvSpPr txBox="1"/>
          <p:nvPr>
            <p:ph idx="1" type="subTitle"/>
          </p:nvPr>
        </p:nvSpPr>
        <p:spPr>
          <a:xfrm>
            <a:off x="3274000" y="3775300"/>
            <a:ext cx="5081700" cy="4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389" name="Shape 2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0" name="Google Shape;2390;p11"/>
          <p:cNvSpPr/>
          <p:nvPr/>
        </p:nvSpPr>
        <p:spPr>
          <a:xfrm>
            <a:off x="2508920" y="-157725"/>
            <a:ext cx="6722387" cy="2207655"/>
          </a:xfrm>
          <a:custGeom>
            <a:rect b="b" l="l" r="r" t="t"/>
            <a:pathLst>
              <a:path extrusionOk="0" h="76962" w="234352">
                <a:moveTo>
                  <a:pt x="0" y="1"/>
                </a:moveTo>
                <a:lnTo>
                  <a:pt x="1125" y="1125"/>
                </a:lnTo>
                <a:cubicBezTo>
                  <a:pt x="1551" y="2919"/>
                  <a:pt x="2219" y="3952"/>
                  <a:pt x="2614" y="5746"/>
                </a:cubicBezTo>
                <a:cubicBezTo>
                  <a:pt x="3642" y="5827"/>
                  <a:pt x="4707" y="5853"/>
                  <a:pt x="5791" y="5853"/>
                </a:cubicBezTo>
                <a:cubicBezTo>
                  <a:pt x="7677" y="5853"/>
                  <a:pt x="9624" y="5775"/>
                  <a:pt x="11549" y="5775"/>
                </a:cubicBezTo>
                <a:cubicBezTo>
                  <a:pt x="17590" y="5775"/>
                  <a:pt x="23420" y="6545"/>
                  <a:pt x="26475" y="12919"/>
                </a:cubicBezTo>
                <a:cubicBezTo>
                  <a:pt x="30183" y="20700"/>
                  <a:pt x="25229" y="28482"/>
                  <a:pt x="21642" y="35229"/>
                </a:cubicBezTo>
                <a:cubicBezTo>
                  <a:pt x="17083" y="43801"/>
                  <a:pt x="12706" y="54348"/>
                  <a:pt x="20487" y="62585"/>
                </a:cubicBezTo>
                <a:cubicBezTo>
                  <a:pt x="25036" y="67434"/>
                  <a:pt x="31879" y="69475"/>
                  <a:pt x="38567" y="69475"/>
                </a:cubicBezTo>
                <a:cubicBezTo>
                  <a:pt x="39342" y="69475"/>
                  <a:pt x="40115" y="69448"/>
                  <a:pt x="40883" y="69394"/>
                </a:cubicBezTo>
                <a:cubicBezTo>
                  <a:pt x="57023" y="68209"/>
                  <a:pt x="70579" y="58512"/>
                  <a:pt x="86203" y="55746"/>
                </a:cubicBezTo>
                <a:cubicBezTo>
                  <a:pt x="88239" y="55395"/>
                  <a:pt x="90323" y="55201"/>
                  <a:pt x="92401" y="55201"/>
                </a:cubicBezTo>
                <a:cubicBezTo>
                  <a:pt x="97147" y="55201"/>
                  <a:pt x="101861" y="56212"/>
                  <a:pt x="105899" y="58664"/>
                </a:cubicBezTo>
                <a:cubicBezTo>
                  <a:pt x="111309" y="61947"/>
                  <a:pt x="112738" y="68421"/>
                  <a:pt x="117419" y="72312"/>
                </a:cubicBezTo>
                <a:cubicBezTo>
                  <a:pt x="120736" y="75069"/>
                  <a:pt x="125060" y="76640"/>
                  <a:pt x="129367" y="76640"/>
                </a:cubicBezTo>
                <a:cubicBezTo>
                  <a:pt x="130664" y="76640"/>
                  <a:pt x="131959" y="76498"/>
                  <a:pt x="133225" y="76203"/>
                </a:cubicBezTo>
                <a:cubicBezTo>
                  <a:pt x="141796" y="74227"/>
                  <a:pt x="145657" y="67266"/>
                  <a:pt x="146903" y="59059"/>
                </a:cubicBezTo>
                <a:cubicBezTo>
                  <a:pt x="147784" y="53254"/>
                  <a:pt x="148392" y="46871"/>
                  <a:pt x="152526" y="42707"/>
                </a:cubicBezTo>
                <a:cubicBezTo>
                  <a:pt x="154901" y="40403"/>
                  <a:pt x="158036" y="39157"/>
                  <a:pt x="161265" y="39157"/>
                </a:cubicBezTo>
                <a:cubicBezTo>
                  <a:pt x="162170" y="39157"/>
                  <a:pt x="163081" y="39255"/>
                  <a:pt x="163985" y="39454"/>
                </a:cubicBezTo>
                <a:cubicBezTo>
                  <a:pt x="174046" y="41886"/>
                  <a:pt x="176721" y="54348"/>
                  <a:pt x="180794" y="62342"/>
                </a:cubicBezTo>
                <a:cubicBezTo>
                  <a:pt x="185579" y="71696"/>
                  <a:pt x="195331" y="76962"/>
                  <a:pt x="205595" y="76962"/>
                </a:cubicBezTo>
                <a:cubicBezTo>
                  <a:pt x="206938" y="76962"/>
                  <a:pt x="208289" y="76872"/>
                  <a:pt x="209640" y="76689"/>
                </a:cubicBezTo>
                <a:cubicBezTo>
                  <a:pt x="219001" y="75412"/>
                  <a:pt x="227543" y="70275"/>
                  <a:pt x="234351" y="63680"/>
                </a:cubicBezTo>
                <a:lnTo>
                  <a:pt x="232710" y="1125"/>
                </a:lnTo>
                <a:lnTo>
                  <a:pt x="0" y="1"/>
                </a:ln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1" name="Google Shape;2391;p11"/>
          <p:cNvSpPr/>
          <p:nvPr/>
        </p:nvSpPr>
        <p:spPr>
          <a:xfrm>
            <a:off x="2215225" y="597322"/>
            <a:ext cx="1286584" cy="1180238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92" name="Google Shape;2392;p11"/>
          <p:cNvGrpSpPr/>
          <p:nvPr/>
        </p:nvGrpSpPr>
        <p:grpSpPr>
          <a:xfrm>
            <a:off x="521298" y="1874930"/>
            <a:ext cx="5942325" cy="3166544"/>
            <a:chOff x="1187675" y="2514750"/>
            <a:chExt cx="4045425" cy="2155725"/>
          </a:xfrm>
        </p:grpSpPr>
        <p:sp>
          <p:nvSpPr>
            <p:cNvPr id="2393" name="Google Shape;2393;p11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11"/>
            <p:cNvSpPr/>
            <p:nvPr/>
          </p:nvSpPr>
          <p:spPr>
            <a:xfrm>
              <a:off x="2038300" y="263065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11"/>
            <p:cNvSpPr/>
            <p:nvPr/>
          </p:nvSpPr>
          <p:spPr>
            <a:xfrm>
              <a:off x="1939900" y="2679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11"/>
            <p:cNvSpPr/>
            <p:nvPr/>
          </p:nvSpPr>
          <p:spPr>
            <a:xfrm>
              <a:off x="1844000" y="27741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11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11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11"/>
            <p:cNvSpPr/>
            <p:nvPr/>
          </p:nvSpPr>
          <p:spPr>
            <a:xfrm>
              <a:off x="2057475" y="28583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11"/>
            <p:cNvSpPr/>
            <p:nvPr/>
          </p:nvSpPr>
          <p:spPr>
            <a:xfrm>
              <a:off x="1552950" y="28766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11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11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11"/>
            <p:cNvSpPr/>
            <p:nvPr/>
          </p:nvSpPr>
          <p:spPr>
            <a:xfrm>
              <a:off x="1720575" y="29325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11"/>
            <p:cNvSpPr/>
            <p:nvPr/>
          </p:nvSpPr>
          <p:spPr>
            <a:xfrm>
              <a:off x="1908200" y="29325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11"/>
            <p:cNvSpPr/>
            <p:nvPr/>
          </p:nvSpPr>
          <p:spPr>
            <a:xfrm>
              <a:off x="1355300" y="2935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11"/>
            <p:cNvSpPr/>
            <p:nvPr/>
          </p:nvSpPr>
          <p:spPr>
            <a:xfrm>
              <a:off x="1418675" y="29592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11"/>
            <p:cNvSpPr/>
            <p:nvPr/>
          </p:nvSpPr>
          <p:spPr>
            <a:xfrm>
              <a:off x="1389500" y="29759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11"/>
            <p:cNvSpPr/>
            <p:nvPr/>
          </p:nvSpPr>
          <p:spPr>
            <a:xfrm>
              <a:off x="1370325" y="29800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11"/>
            <p:cNvSpPr/>
            <p:nvPr/>
          </p:nvSpPr>
          <p:spPr>
            <a:xfrm>
              <a:off x="1844825" y="29675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11"/>
            <p:cNvSpPr/>
            <p:nvPr/>
          </p:nvSpPr>
          <p:spPr>
            <a:xfrm>
              <a:off x="1613000" y="29817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11"/>
            <p:cNvSpPr/>
            <p:nvPr/>
          </p:nvSpPr>
          <p:spPr>
            <a:xfrm>
              <a:off x="1954075" y="30793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11"/>
            <p:cNvSpPr/>
            <p:nvPr/>
          </p:nvSpPr>
          <p:spPr>
            <a:xfrm>
              <a:off x="1493750" y="31018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11"/>
            <p:cNvSpPr/>
            <p:nvPr/>
          </p:nvSpPr>
          <p:spPr>
            <a:xfrm>
              <a:off x="1457875" y="31318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11"/>
            <p:cNvSpPr/>
            <p:nvPr/>
          </p:nvSpPr>
          <p:spPr>
            <a:xfrm>
              <a:off x="1929050" y="31393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11"/>
            <p:cNvSpPr/>
            <p:nvPr/>
          </p:nvSpPr>
          <p:spPr>
            <a:xfrm>
              <a:off x="1827300" y="315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11"/>
            <p:cNvSpPr/>
            <p:nvPr/>
          </p:nvSpPr>
          <p:spPr>
            <a:xfrm>
              <a:off x="1516250" y="31785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11"/>
            <p:cNvSpPr/>
            <p:nvPr/>
          </p:nvSpPr>
          <p:spPr>
            <a:xfrm>
              <a:off x="1472050" y="31910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11"/>
            <p:cNvSpPr/>
            <p:nvPr/>
          </p:nvSpPr>
          <p:spPr>
            <a:xfrm>
              <a:off x="1620500" y="32060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11"/>
            <p:cNvSpPr/>
            <p:nvPr/>
          </p:nvSpPr>
          <p:spPr>
            <a:xfrm>
              <a:off x="2078325" y="32135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11"/>
            <p:cNvSpPr/>
            <p:nvPr/>
          </p:nvSpPr>
          <p:spPr>
            <a:xfrm>
              <a:off x="2149200" y="32336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11"/>
            <p:cNvSpPr/>
            <p:nvPr/>
          </p:nvSpPr>
          <p:spPr>
            <a:xfrm>
              <a:off x="1190200" y="32544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11"/>
            <p:cNvSpPr/>
            <p:nvPr/>
          </p:nvSpPr>
          <p:spPr>
            <a:xfrm>
              <a:off x="1216050" y="32544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11"/>
            <p:cNvSpPr/>
            <p:nvPr/>
          </p:nvSpPr>
          <p:spPr>
            <a:xfrm>
              <a:off x="1301100" y="32752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11"/>
            <p:cNvSpPr/>
            <p:nvPr/>
          </p:nvSpPr>
          <p:spPr>
            <a:xfrm>
              <a:off x="1547100" y="33086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11"/>
            <p:cNvSpPr/>
            <p:nvPr/>
          </p:nvSpPr>
          <p:spPr>
            <a:xfrm>
              <a:off x="1900700" y="33595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11"/>
            <p:cNvSpPr/>
            <p:nvPr/>
          </p:nvSpPr>
          <p:spPr>
            <a:xfrm>
              <a:off x="1465375" y="33962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11"/>
            <p:cNvSpPr/>
            <p:nvPr/>
          </p:nvSpPr>
          <p:spPr>
            <a:xfrm>
              <a:off x="1324450" y="34962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11"/>
            <p:cNvSpPr/>
            <p:nvPr/>
          </p:nvSpPr>
          <p:spPr>
            <a:xfrm>
              <a:off x="1522925" y="35071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11"/>
            <p:cNvSpPr/>
            <p:nvPr/>
          </p:nvSpPr>
          <p:spPr>
            <a:xfrm>
              <a:off x="1728900" y="351962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11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11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11"/>
            <p:cNvSpPr/>
            <p:nvPr/>
          </p:nvSpPr>
          <p:spPr>
            <a:xfrm>
              <a:off x="1608825" y="357632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11"/>
            <p:cNvSpPr/>
            <p:nvPr/>
          </p:nvSpPr>
          <p:spPr>
            <a:xfrm>
              <a:off x="1450375" y="357382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11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11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11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11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11"/>
            <p:cNvSpPr/>
            <p:nvPr/>
          </p:nvSpPr>
          <p:spPr>
            <a:xfrm>
              <a:off x="1618825" y="36030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11"/>
            <p:cNvSpPr/>
            <p:nvPr/>
          </p:nvSpPr>
          <p:spPr>
            <a:xfrm>
              <a:off x="1427850" y="360635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11"/>
            <p:cNvSpPr/>
            <p:nvPr/>
          </p:nvSpPr>
          <p:spPr>
            <a:xfrm>
              <a:off x="1587975" y="362052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11"/>
            <p:cNvSpPr/>
            <p:nvPr/>
          </p:nvSpPr>
          <p:spPr>
            <a:xfrm>
              <a:off x="1535425" y="365390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11"/>
            <p:cNvSpPr/>
            <p:nvPr/>
          </p:nvSpPr>
          <p:spPr>
            <a:xfrm>
              <a:off x="1435375" y="3657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11"/>
            <p:cNvSpPr/>
            <p:nvPr/>
          </p:nvSpPr>
          <p:spPr>
            <a:xfrm>
              <a:off x="1443700" y="3668075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11"/>
            <p:cNvSpPr/>
            <p:nvPr/>
          </p:nvSpPr>
          <p:spPr>
            <a:xfrm>
              <a:off x="1960750" y="367890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11"/>
            <p:cNvSpPr/>
            <p:nvPr/>
          </p:nvSpPr>
          <p:spPr>
            <a:xfrm>
              <a:off x="1569625" y="368057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11"/>
            <p:cNvSpPr/>
            <p:nvPr/>
          </p:nvSpPr>
          <p:spPr>
            <a:xfrm>
              <a:off x="1432850" y="3693925"/>
              <a:ext cx="35900" cy="21700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11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11"/>
            <p:cNvSpPr/>
            <p:nvPr/>
          </p:nvSpPr>
          <p:spPr>
            <a:xfrm>
              <a:off x="2017450" y="37548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11"/>
            <p:cNvSpPr/>
            <p:nvPr/>
          </p:nvSpPr>
          <p:spPr>
            <a:xfrm>
              <a:off x="2387700" y="3765650"/>
              <a:ext cx="17550" cy="23350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11"/>
            <p:cNvSpPr/>
            <p:nvPr/>
          </p:nvSpPr>
          <p:spPr>
            <a:xfrm>
              <a:off x="3627750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11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11"/>
            <p:cNvSpPr/>
            <p:nvPr/>
          </p:nvSpPr>
          <p:spPr>
            <a:xfrm>
              <a:off x="4259875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11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11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11"/>
            <p:cNvSpPr/>
            <p:nvPr/>
          </p:nvSpPr>
          <p:spPr>
            <a:xfrm>
              <a:off x="1259400" y="3795650"/>
              <a:ext cx="62575" cy="87600"/>
            </a:xfrm>
            <a:custGeom>
              <a:rect b="b" l="l" r="r" t="t"/>
              <a:pathLst>
                <a:path extrusionOk="0" h="3504" w="2503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11"/>
            <p:cNvSpPr/>
            <p:nvPr/>
          </p:nvSpPr>
          <p:spPr>
            <a:xfrm>
              <a:off x="1662200" y="3823175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11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11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11"/>
            <p:cNvSpPr/>
            <p:nvPr/>
          </p:nvSpPr>
          <p:spPr>
            <a:xfrm>
              <a:off x="2286800" y="38398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11"/>
            <p:cNvSpPr/>
            <p:nvPr/>
          </p:nvSpPr>
          <p:spPr>
            <a:xfrm>
              <a:off x="4205675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11"/>
            <p:cNvSpPr/>
            <p:nvPr/>
          </p:nvSpPr>
          <p:spPr>
            <a:xfrm>
              <a:off x="2089175" y="3861550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11"/>
            <p:cNvSpPr/>
            <p:nvPr/>
          </p:nvSpPr>
          <p:spPr>
            <a:xfrm>
              <a:off x="414145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11"/>
            <p:cNvSpPr/>
            <p:nvPr/>
          </p:nvSpPr>
          <p:spPr>
            <a:xfrm>
              <a:off x="383290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11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11"/>
            <p:cNvSpPr/>
            <p:nvPr/>
          </p:nvSpPr>
          <p:spPr>
            <a:xfrm>
              <a:off x="1400350" y="3860700"/>
              <a:ext cx="51725" cy="65075"/>
            </a:xfrm>
            <a:custGeom>
              <a:rect b="b" l="l" r="r" t="t"/>
              <a:pathLst>
                <a:path extrusionOk="0" h="2603" w="2069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11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11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11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11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11"/>
            <p:cNvSpPr/>
            <p:nvPr/>
          </p:nvSpPr>
          <p:spPr>
            <a:xfrm>
              <a:off x="40705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11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11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11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11"/>
            <p:cNvSpPr/>
            <p:nvPr/>
          </p:nvSpPr>
          <p:spPr>
            <a:xfrm>
              <a:off x="1196850" y="39682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11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11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11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11"/>
            <p:cNvSpPr/>
            <p:nvPr/>
          </p:nvSpPr>
          <p:spPr>
            <a:xfrm>
              <a:off x="3644450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11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11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11"/>
            <p:cNvSpPr/>
            <p:nvPr/>
          </p:nvSpPr>
          <p:spPr>
            <a:xfrm>
              <a:off x="1259400" y="4023325"/>
              <a:ext cx="30875" cy="19200"/>
            </a:xfrm>
            <a:custGeom>
              <a:rect b="b" l="l" r="r" t="t"/>
              <a:pathLst>
                <a:path extrusionOk="0" h="768" w="1235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11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11"/>
            <p:cNvSpPr/>
            <p:nvPr/>
          </p:nvSpPr>
          <p:spPr>
            <a:xfrm>
              <a:off x="1251900" y="4069200"/>
              <a:ext cx="10875" cy="21700"/>
            </a:xfrm>
            <a:custGeom>
              <a:rect b="b" l="l" r="r" t="t"/>
              <a:pathLst>
                <a:path extrusionOk="0" h="868" w="435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11"/>
            <p:cNvSpPr/>
            <p:nvPr/>
          </p:nvSpPr>
          <p:spPr>
            <a:xfrm>
              <a:off x="1530425" y="4076700"/>
              <a:ext cx="37550" cy="33375"/>
            </a:xfrm>
            <a:custGeom>
              <a:rect b="b" l="l" r="r" t="t"/>
              <a:pathLst>
                <a:path extrusionOk="0" h="1335" w="1502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11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11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11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11"/>
            <p:cNvSpPr/>
            <p:nvPr/>
          </p:nvSpPr>
          <p:spPr>
            <a:xfrm>
              <a:off x="1223550" y="4090875"/>
              <a:ext cx="35875" cy="56725"/>
            </a:xfrm>
            <a:custGeom>
              <a:rect b="b" l="l" r="r" t="t"/>
              <a:pathLst>
                <a:path extrusionOk="0" h="2269" w="1435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11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11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11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11"/>
            <p:cNvSpPr/>
            <p:nvPr/>
          </p:nvSpPr>
          <p:spPr>
            <a:xfrm>
              <a:off x="355105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11"/>
            <p:cNvSpPr/>
            <p:nvPr/>
          </p:nvSpPr>
          <p:spPr>
            <a:xfrm>
              <a:off x="3511000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11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11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11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11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11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11"/>
            <p:cNvSpPr/>
            <p:nvPr/>
          </p:nvSpPr>
          <p:spPr>
            <a:xfrm>
              <a:off x="39304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11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11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11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11"/>
            <p:cNvSpPr/>
            <p:nvPr/>
          </p:nvSpPr>
          <p:spPr>
            <a:xfrm>
              <a:off x="1226875" y="42343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11"/>
            <p:cNvSpPr/>
            <p:nvPr/>
          </p:nvSpPr>
          <p:spPr>
            <a:xfrm>
              <a:off x="1190200" y="4254325"/>
              <a:ext cx="40050" cy="20875"/>
            </a:xfrm>
            <a:custGeom>
              <a:rect b="b" l="l" r="r" t="t"/>
              <a:pathLst>
                <a:path extrusionOk="0" h="835" w="1602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11"/>
            <p:cNvSpPr/>
            <p:nvPr/>
          </p:nvSpPr>
          <p:spPr>
            <a:xfrm>
              <a:off x="1190200" y="4279350"/>
              <a:ext cx="4175" cy="3350"/>
            </a:xfrm>
            <a:custGeom>
              <a:rect b="b" l="l" r="r" t="t"/>
              <a:pathLst>
                <a:path extrusionOk="0" h="134" w="167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11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11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11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11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11"/>
            <p:cNvSpPr/>
            <p:nvPr/>
          </p:nvSpPr>
          <p:spPr>
            <a:xfrm>
              <a:off x="1456200" y="4322700"/>
              <a:ext cx="12550" cy="25050"/>
            </a:xfrm>
            <a:custGeom>
              <a:rect b="b" l="l" r="r" t="t"/>
              <a:pathLst>
                <a:path extrusionOk="0" h="1002" w="502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11"/>
            <p:cNvSpPr/>
            <p:nvPr/>
          </p:nvSpPr>
          <p:spPr>
            <a:xfrm>
              <a:off x="1285250" y="43410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11"/>
            <p:cNvSpPr/>
            <p:nvPr/>
          </p:nvSpPr>
          <p:spPr>
            <a:xfrm>
              <a:off x="4180650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11"/>
            <p:cNvSpPr/>
            <p:nvPr/>
          </p:nvSpPr>
          <p:spPr>
            <a:xfrm>
              <a:off x="429825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11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11"/>
            <p:cNvSpPr/>
            <p:nvPr/>
          </p:nvSpPr>
          <p:spPr>
            <a:xfrm>
              <a:off x="1252725" y="4403600"/>
              <a:ext cx="36725" cy="36700"/>
            </a:xfrm>
            <a:custGeom>
              <a:rect b="b" l="l" r="r" t="t"/>
              <a:pathLst>
                <a:path extrusionOk="0" h="1468" w="1469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11"/>
            <p:cNvSpPr/>
            <p:nvPr/>
          </p:nvSpPr>
          <p:spPr>
            <a:xfrm>
              <a:off x="3005650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11"/>
            <p:cNvSpPr/>
            <p:nvPr/>
          </p:nvSpPr>
          <p:spPr>
            <a:xfrm>
              <a:off x="4283225" y="443527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11"/>
            <p:cNvSpPr/>
            <p:nvPr/>
          </p:nvSpPr>
          <p:spPr>
            <a:xfrm>
              <a:off x="1324450" y="4453625"/>
              <a:ext cx="16700" cy="16700"/>
            </a:xfrm>
            <a:custGeom>
              <a:rect b="b" l="l" r="r" t="t"/>
              <a:pathLst>
                <a:path extrusionOk="0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11"/>
            <p:cNvSpPr/>
            <p:nvPr/>
          </p:nvSpPr>
          <p:spPr>
            <a:xfrm>
              <a:off x="1324450" y="4453625"/>
              <a:ext cx="16700" cy="16700"/>
            </a:xfrm>
            <a:custGeom>
              <a:rect b="b" l="l" r="r" t="t"/>
              <a:pathLst>
                <a:path extrusionOk="0" fill="none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11"/>
            <p:cNvSpPr/>
            <p:nvPr/>
          </p:nvSpPr>
          <p:spPr>
            <a:xfrm>
              <a:off x="4365800" y="445697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11"/>
            <p:cNvSpPr/>
            <p:nvPr/>
          </p:nvSpPr>
          <p:spPr>
            <a:xfrm>
              <a:off x="5214725" y="445195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11"/>
            <p:cNvSpPr/>
            <p:nvPr/>
          </p:nvSpPr>
          <p:spPr>
            <a:xfrm>
              <a:off x="3754525" y="446280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11"/>
            <p:cNvSpPr/>
            <p:nvPr/>
          </p:nvSpPr>
          <p:spPr>
            <a:xfrm>
              <a:off x="4989575" y="447115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11"/>
            <p:cNvSpPr/>
            <p:nvPr/>
          </p:nvSpPr>
          <p:spPr>
            <a:xfrm>
              <a:off x="3733675" y="45020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11"/>
            <p:cNvSpPr/>
            <p:nvPr/>
          </p:nvSpPr>
          <p:spPr>
            <a:xfrm>
              <a:off x="4063075" y="454202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11"/>
            <p:cNvSpPr/>
            <p:nvPr/>
          </p:nvSpPr>
          <p:spPr>
            <a:xfrm>
              <a:off x="4796100" y="4557875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11"/>
            <p:cNvSpPr/>
            <p:nvPr/>
          </p:nvSpPr>
          <p:spPr>
            <a:xfrm>
              <a:off x="1190200" y="4572050"/>
              <a:ext cx="18350" cy="29200"/>
            </a:xfrm>
            <a:custGeom>
              <a:rect b="b" l="l" r="r" t="t"/>
              <a:pathLst>
                <a:path extrusionOk="0" h="1168" w="734">
                  <a:moveTo>
                    <a:pt x="0" y="0"/>
                  </a:moveTo>
                  <a:lnTo>
                    <a:pt x="0" y="1168"/>
                  </a:lnTo>
                  <a:cubicBezTo>
                    <a:pt x="734" y="1101"/>
                    <a:pt x="734" y="67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11"/>
            <p:cNvSpPr/>
            <p:nvPr/>
          </p:nvSpPr>
          <p:spPr>
            <a:xfrm>
              <a:off x="3536025" y="4594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11"/>
            <p:cNvSpPr/>
            <p:nvPr/>
          </p:nvSpPr>
          <p:spPr>
            <a:xfrm>
              <a:off x="4297400" y="46304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11"/>
            <p:cNvSpPr/>
            <p:nvPr/>
          </p:nvSpPr>
          <p:spPr>
            <a:xfrm>
              <a:off x="4012200" y="46346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11"/>
            <p:cNvSpPr/>
            <p:nvPr/>
          </p:nvSpPr>
          <p:spPr>
            <a:xfrm>
              <a:off x="3345900" y="46629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11"/>
            <p:cNvSpPr/>
            <p:nvPr/>
          </p:nvSpPr>
          <p:spPr>
            <a:xfrm>
              <a:off x="1190200" y="4135075"/>
              <a:ext cx="77575" cy="70900"/>
            </a:xfrm>
            <a:custGeom>
              <a:rect b="b" l="l" r="r" t="t"/>
              <a:pathLst>
                <a:path extrusionOk="0" h="2836" w="3103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11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11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11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11"/>
            <p:cNvSpPr/>
            <p:nvPr/>
          </p:nvSpPr>
          <p:spPr>
            <a:xfrm>
              <a:off x="1187675" y="4210125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11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11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11"/>
            <p:cNvSpPr/>
            <p:nvPr/>
          </p:nvSpPr>
          <p:spPr>
            <a:xfrm>
              <a:off x="1422025" y="4497825"/>
              <a:ext cx="86750" cy="102600"/>
            </a:xfrm>
            <a:custGeom>
              <a:rect b="b" l="l" r="r" t="t"/>
              <a:pathLst>
                <a:path extrusionOk="0" h="4104" w="3470">
                  <a:moveTo>
                    <a:pt x="3469" y="3537"/>
                  </a:moveTo>
                  <a:cubicBezTo>
                    <a:pt x="1635" y="3136"/>
                    <a:pt x="3103" y="1535"/>
                    <a:pt x="3469" y="1035"/>
                  </a:cubicBezTo>
                  <a:cubicBezTo>
                    <a:pt x="1335" y="1"/>
                    <a:pt x="0" y="4104"/>
                    <a:pt x="3469" y="353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40" name="Google Shape;2540;p11"/>
          <p:cNvSpPr txBox="1"/>
          <p:nvPr>
            <p:ph hasCustomPrompt="1" type="title"/>
          </p:nvPr>
        </p:nvSpPr>
        <p:spPr>
          <a:xfrm>
            <a:off x="2660175" y="2413300"/>
            <a:ext cx="5100300" cy="145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41" name="Google Shape;2541;p11"/>
          <p:cNvSpPr txBox="1"/>
          <p:nvPr>
            <p:ph idx="1" type="body"/>
          </p:nvPr>
        </p:nvSpPr>
        <p:spPr>
          <a:xfrm>
            <a:off x="2625225" y="4244775"/>
            <a:ext cx="5170200" cy="36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542" name="Shape 25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43" name="Shape 2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4" name="Google Shape;2544;p13"/>
          <p:cNvGrpSpPr/>
          <p:nvPr/>
        </p:nvGrpSpPr>
        <p:grpSpPr>
          <a:xfrm flipH="1">
            <a:off x="85377" y="2280591"/>
            <a:ext cx="4907047" cy="2758752"/>
            <a:chOff x="2595350" y="2513900"/>
            <a:chExt cx="3807750" cy="2140725"/>
          </a:xfrm>
        </p:grpSpPr>
        <p:sp>
          <p:nvSpPr>
            <p:cNvPr id="2545" name="Google Shape;2545;p13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13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13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13"/>
            <p:cNvSpPr/>
            <p:nvPr/>
          </p:nvSpPr>
          <p:spPr>
            <a:xfrm>
              <a:off x="6362225" y="2589800"/>
              <a:ext cx="26700" cy="20875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13"/>
            <p:cNvSpPr/>
            <p:nvPr/>
          </p:nvSpPr>
          <p:spPr>
            <a:xfrm>
              <a:off x="5974450" y="2634825"/>
              <a:ext cx="31700" cy="20875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13"/>
            <p:cNvSpPr/>
            <p:nvPr/>
          </p:nvSpPr>
          <p:spPr>
            <a:xfrm>
              <a:off x="6331350" y="2650675"/>
              <a:ext cx="21725" cy="12525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13"/>
            <p:cNvSpPr/>
            <p:nvPr/>
          </p:nvSpPr>
          <p:spPr>
            <a:xfrm>
              <a:off x="6193750" y="2649000"/>
              <a:ext cx="40075" cy="31725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13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13"/>
            <p:cNvSpPr/>
            <p:nvPr/>
          </p:nvSpPr>
          <p:spPr>
            <a:xfrm>
              <a:off x="6318025" y="27791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13"/>
            <p:cNvSpPr/>
            <p:nvPr/>
          </p:nvSpPr>
          <p:spPr>
            <a:xfrm>
              <a:off x="6138725" y="279995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13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13"/>
            <p:cNvSpPr/>
            <p:nvPr/>
          </p:nvSpPr>
          <p:spPr>
            <a:xfrm>
              <a:off x="6325525" y="2825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13"/>
            <p:cNvSpPr/>
            <p:nvPr/>
          </p:nvSpPr>
          <p:spPr>
            <a:xfrm>
              <a:off x="6364725" y="28224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13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13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13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13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13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13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13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13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13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13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13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13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13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13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13"/>
            <p:cNvSpPr/>
            <p:nvPr/>
          </p:nvSpPr>
          <p:spPr>
            <a:xfrm>
              <a:off x="6115375" y="31402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13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13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13"/>
            <p:cNvSpPr/>
            <p:nvPr/>
          </p:nvSpPr>
          <p:spPr>
            <a:xfrm>
              <a:off x="5769300" y="3188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13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13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13"/>
            <p:cNvSpPr/>
            <p:nvPr/>
          </p:nvSpPr>
          <p:spPr>
            <a:xfrm>
              <a:off x="6151225" y="3245275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13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13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fill="none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13"/>
            <p:cNvSpPr/>
            <p:nvPr/>
          </p:nvSpPr>
          <p:spPr>
            <a:xfrm>
              <a:off x="5871875" y="327945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13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13"/>
            <p:cNvSpPr/>
            <p:nvPr/>
          </p:nvSpPr>
          <p:spPr>
            <a:xfrm>
              <a:off x="6233800" y="33019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13"/>
            <p:cNvSpPr/>
            <p:nvPr/>
          </p:nvSpPr>
          <p:spPr>
            <a:xfrm>
              <a:off x="6378900" y="3318650"/>
              <a:ext cx="4175" cy="4200"/>
            </a:xfrm>
            <a:custGeom>
              <a:rect b="b" l="l" r="r" t="t"/>
              <a:pathLst>
                <a:path extrusionOk="0" h="168" w="167">
                  <a:moveTo>
                    <a:pt x="67" y="67"/>
                  </a:moveTo>
                  <a:cubicBezTo>
                    <a:pt x="0" y="1"/>
                    <a:pt x="167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13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13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13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13"/>
            <p:cNvSpPr/>
            <p:nvPr/>
          </p:nvSpPr>
          <p:spPr>
            <a:xfrm>
              <a:off x="6298000" y="33445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" y="1"/>
                    <a:pt x="167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13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13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13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13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13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13"/>
            <p:cNvSpPr/>
            <p:nvPr/>
          </p:nvSpPr>
          <p:spPr>
            <a:xfrm>
              <a:off x="5817650" y="3422050"/>
              <a:ext cx="50075" cy="64250"/>
            </a:xfrm>
            <a:custGeom>
              <a:rect b="b" l="l" r="r" t="t"/>
              <a:pathLst>
                <a:path extrusionOk="0" h="2570" w="2003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13"/>
            <p:cNvSpPr/>
            <p:nvPr/>
          </p:nvSpPr>
          <p:spPr>
            <a:xfrm>
              <a:off x="6069500" y="34379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13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13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fill="none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13"/>
            <p:cNvSpPr/>
            <p:nvPr/>
          </p:nvSpPr>
          <p:spPr>
            <a:xfrm>
              <a:off x="5437375" y="3483775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13"/>
            <p:cNvSpPr/>
            <p:nvPr/>
          </p:nvSpPr>
          <p:spPr>
            <a:xfrm>
              <a:off x="6207950" y="34887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13"/>
            <p:cNvSpPr/>
            <p:nvPr/>
          </p:nvSpPr>
          <p:spPr>
            <a:xfrm>
              <a:off x="5585825" y="34854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13"/>
            <p:cNvSpPr/>
            <p:nvPr/>
          </p:nvSpPr>
          <p:spPr>
            <a:xfrm>
              <a:off x="5842675" y="3493775"/>
              <a:ext cx="10875" cy="25050"/>
            </a:xfrm>
            <a:custGeom>
              <a:rect b="b" l="l" r="r" t="t"/>
              <a:pathLst>
                <a:path extrusionOk="0" h="1002" w="435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13"/>
            <p:cNvSpPr/>
            <p:nvPr/>
          </p:nvSpPr>
          <p:spPr>
            <a:xfrm>
              <a:off x="6354700" y="3547150"/>
              <a:ext cx="21725" cy="9200"/>
            </a:xfrm>
            <a:custGeom>
              <a:rect b="b" l="l" r="r" t="t"/>
              <a:pathLst>
                <a:path extrusionOk="0" h="368" w="869">
                  <a:moveTo>
                    <a:pt x="134" y="0"/>
                  </a:moveTo>
                  <a:cubicBezTo>
                    <a:pt x="1" y="367"/>
                    <a:pt x="868" y="367"/>
                    <a:pt x="735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13"/>
            <p:cNvSpPr/>
            <p:nvPr/>
          </p:nvSpPr>
          <p:spPr>
            <a:xfrm>
              <a:off x="6153725" y="35563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200"/>
                  </a:moveTo>
                  <a:cubicBezTo>
                    <a:pt x="501" y="67"/>
                    <a:pt x="234" y="0"/>
                    <a:pt x="1" y="67"/>
                  </a:cubicBezTo>
                  <a:cubicBezTo>
                    <a:pt x="1" y="701"/>
                    <a:pt x="568" y="768"/>
                    <a:pt x="735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13"/>
            <p:cNvSpPr/>
            <p:nvPr/>
          </p:nvSpPr>
          <p:spPr>
            <a:xfrm>
              <a:off x="5999450" y="35821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13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13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fill="none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13"/>
            <p:cNvSpPr/>
            <p:nvPr/>
          </p:nvSpPr>
          <p:spPr>
            <a:xfrm>
              <a:off x="5519950" y="3619700"/>
              <a:ext cx="10850" cy="11700"/>
            </a:xfrm>
            <a:custGeom>
              <a:rect b="b" l="l" r="r" t="t"/>
              <a:pathLst>
                <a:path extrusionOk="0" h="468" w="434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13"/>
            <p:cNvSpPr/>
            <p:nvPr/>
          </p:nvSpPr>
          <p:spPr>
            <a:xfrm>
              <a:off x="6121200" y="3618875"/>
              <a:ext cx="14200" cy="10025"/>
            </a:xfrm>
            <a:custGeom>
              <a:rect b="b" l="l" r="r" t="t"/>
              <a:pathLst>
                <a:path extrusionOk="0" h="401" w="568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13"/>
            <p:cNvSpPr/>
            <p:nvPr/>
          </p:nvSpPr>
          <p:spPr>
            <a:xfrm>
              <a:off x="5563300" y="361887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13"/>
            <p:cNvSpPr/>
            <p:nvPr/>
          </p:nvSpPr>
          <p:spPr>
            <a:xfrm>
              <a:off x="5798475" y="36447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13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13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fill="none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13"/>
            <p:cNvSpPr/>
            <p:nvPr/>
          </p:nvSpPr>
          <p:spPr>
            <a:xfrm>
              <a:off x="6241300" y="36680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13"/>
            <p:cNvSpPr/>
            <p:nvPr/>
          </p:nvSpPr>
          <p:spPr>
            <a:xfrm>
              <a:off x="6163750" y="3682250"/>
              <a:ext cx="22525" cy="22525"/>
            </a:xfrm>
            <a:custGeom>
              <a:rect b="b" l="l" r="r" t="t"/>
              <a:pathLst>
                <a:path extrusionOk="0" h="901" w="901">
                  <a:moveTo>
                    <a:pt x="601" y="901"/>
                  </a:moveTo>
                  <a:cubicBezTo>
                    <a:pt x="567" y="601"/>
                    <a:pt x="801" y="601"/>
                    <a:pt x="901" y="467"/>
                  </a:cubicBezTo>
                  <a:cubicBezTo>
                    <a:pt x="534" y="0"/>
                    <a:pt x="0" y="801"/>
                    <a:pt x="601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13"/>
            <p:cNvSpPr/>
            <p:nvPr/>
          </p:nvSpPr>
          <p:spPr>
            <a:xfrm>
              <a:off x="6233800" y="36972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13"/>
            <p:cNvSpPr/>
            <p:nvPr/>
          </p:nvSpPr>
          <p:spPr>
            <a:xfrm>
              <a:off x="6094525" y="37147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13"/>
            <p:cNvSpPr/>
            <p:nvPr/>
          </p:nvSpPr>
          <p:spPr>
            <a:xfrm>
              <a:off x="5257250" y="372310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13"/>
            <p:cNvSpPr/>
            <p:nvPr/>
          </p:nvSpPr>
          <p:spPr>
            <a:xfrm>
              <a:off x="5604175" y="37264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13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13"/>
            <p:cNvSpPr/>
            <p:nvPr/>
          </p:nvSpPr>
          <p:spPr>
            <a:xfrm>
              <a:off x="6307175" y="37372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13"/>
            <p:cNvSpPr/>
            <p:nvPr/>
          </p:nvSpPr>
          <p:spPr>
            <a:xfrm>
              <a:off x="5534950" y="37548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13"/>
            <p:cNvSpPr/>
            <p:nvPr/>
          </p:nvSpPr>
          <p:spPr>
            <a:xfrm>
              <a:off x="5308125" y="3773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13"/>
            <p:cNvSpPr/>
            <p:nvPr/>
          </p:nvSpPr>
          <p:spPr>
            <a:xfrm>
              <a:off x="3627750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13"/>
            <p:cNvSpPr/>
            <p:nvPr/>
          </p:nvSpPr>
          <p:spPr>
            <a:xfrm>
              <a:off x="6080350" y="3793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13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13"/>
            <p:cNvSpPr/>
            <p:nvPr/>
          </p:nvSpPr>
          <p:spPr>
            <a:xfrm>
              <a:off x="4259875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13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13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13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13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13"/>
            <p:cNvSpPr/>
            <p:nvPr/>
          </p:nvSpPr>
          <p:spPr>
            <a:xfrm>
              <a:off x="6104525" y="384235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13"/>
            <p:cNvSpPr/>
            <p:nvPr/>
          </p:nvSpPr>
          <p:spPr>
            <a:xfrm>
              <a:off x="4205675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13"/>
            <p:cNvSpPr/>
            <p:nvPr/>
          </p:nvSpPr>
          <p:spPr>
            <a:xfrm>
              <a:off x="5329800" y="38473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13"/>
            <p:cNvSpPr/>
            <p:nvPr/>
          </p:nvSpPr>
          <p:spPr>
            <a:xfrm>
              <a:off x="5413200" y="38548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13"/>
            <p:cNvSpPr/>
            <p:nvPr/>
          </p:nvSpPr>
          <p:spPr>
            <a:xfrm>
              <a:off x="414145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13"/>
            <p:cNvSpPr/>
            <p:nvPr/>
          </p:nvSpPr>
          <p:spPr>
            <a:xfrm>
              <a:off x="383290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13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13"/>
            <p:cNvSpPr/>
            <p:nvPr/>
          </p:nvSpPr>
          <p:spPr>
            <a:xfrm>
              <a:off x="6166250" y="3871550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0"/>
                    <a:pt x="234" y="34"/>
                  </a:cubicBezTo>
                  <a:cubicBezTo>
                    <a:pt x="0" y="401"/>
                    <a:pt x="701" y="467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13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13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13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13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13"/>
            <p:cNvSpPr/>
            <p:nvPr/>
          </p:nvSpPr>
          <p:spPr>
            <a:xfrm>
              <a:off x="40705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13"/>
            <p:cNvSpPr/>
            <p:nvPr/>
          </p:nvSpPr>
          <p:spPr>
            <a:xfrm>
              <a:off x="5738425" y="39282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13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13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13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13"/>
            <p:cNvSpPr/>
            <p:nvPr/>
          </p:nvSpPr>
          <p:spPr>
            <a:xfrm>
              <a:off x="6268825" y="3963275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1"/>
                    <a:pt x="200" y="34"/>
                  </a:cubicBezTo>
                  <a:cubicBezTo>
                    <a:pt x="0" y="401"/>
                    <a:pt x="701" y="468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13"/>
            <p:cNvSpPr/>
            <p:nvPr/>
          </p:nvSpPr>
          <p:spPr>
            <a:xfrm>
              <a:off x="5395700" y="3962450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13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13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13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13"/>
            <p:cNvSpPr/>
            <p:nvPr/>
          </p:nvSpPr>
          <p:spPr>
            <a:xfrm>
              <a:off x="3644450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13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13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13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13"/>
            <p:cNvSpPr/>
            <p:nvPr/>
          </p:nvSpPr>
          <p:spPr>
            <a:xfrm>
              <a:off x="6083675" y="403832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13"/>
            <p:cNvSpPr/>
            <p:nvPr/>
          </p:nvSpPr>
          <p:spPr>
            <a:xfrm>
              <a:off x="6217950" y="4050850"/>
              <a:ext cx="15875" cy="15025"/>
            </a:xfrm>
            <a:custGeom>
              <a:rect b="b" l="l" r="r" t="t"/>
              <a:pathLst>
                <a:path extrusionOk="0" h="601" w="635">
                  <a:moveTo>
                    <a:pt x="67" y="67"/>
                  </a:moveTo>
                  <a:cubicBezTo>
                    <a:pt x="0" y="467"/>
                    <a:pt x="634" y="601"/>
                    <a:pt x="634" y="200"/>
                  </a:cubicBezTo>
                  <a:cubicBezTo>
                    <a:pt x="434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13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13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13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13"/>
            <p:cNvSpPr/>
            <p:nvPr/>
          </p:nvSpPr>
          <p:spPr>
            <a:xfrm>
              <a:off x="6193750" y="4082525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534"/>
                  </a:moveTo>
                  <a:cubicBezTo>
                    <a:pt x="1" y="1"/>
                    <a:pt x="201" y="1068"/>
                    <a:pt x="735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13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13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13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13"/>
            <p:cNvSpPr/>
            <p:nvPr/>
          </p:nvSpPr>
          <p:spPr>
            <a:xfrm>
              <a:off x="355105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13"/>
            <p:cNvSpPr/>
            <p:nvPr/>
          </p:nvSpPr>
          <p:spPr>
            <a:xfrm>
              <a:off x="6281325" y="4111725"/>
              <a:ext cx="22550" cy="28375"/>
            </a:xfrm>
            <a:custGeom>
              <a:rect b="b" l="l" r="r" t="t"/>
              <a:pathLst>
                <a:path extrusionOk="0" h="1135" w="902">
                  <a:moveTo>
                    <a:pt x="601" y="1134"/>
                  </a:moveTo>
                  <a:cubicBezTo>
                    <a:pt x="467" y="667"/>
                    <a:pt x="734" y="567"/>
                    <a:pt x="901" y="401"/>
                  </a:cubicBezTo>
                  <a:cubicBezTo>
                    <a:pt x="601" y="401"/>
                    <a:pt x="701" y="0"/>
                    <a:pt x="301" y="100"/>
                  </a:cubicBezTo>
                  <a:cubicBezTo>
                    <a:pt x="0" y="467"/>
                    <a:pt x="167" y="1001"/>
                    <a:pt x="601" y="1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13"/>
            <p:cNvSpPr/>
            <p:nvPr/>
          </p:nvSpPr>
          <p:spPr>
            <a:xfrm>
              <a:off x="3511000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13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13"/>
            <p:cNvSpPr/>
            <p:nvPr/>
          </p:nvSpPr>
          <p:spPr>
            <a:xfrm>
              <a:off x="6085350" y="4132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13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13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13"/>
            <p:cNvSpPr/>
            <p:nvPr/>
          </p:nvSpPr>
          <p:spPr>
            <a:xfrm>
              <a:off x="5703400" y="4143400"/>
              <a:ext cx="7550" cy="7550"/>
            </a:xfrm>
            <a:custGeom>
              <a:rect b="b" l="l" r="r" t="t"/>
              <a:pathLst>
                <a:path extrusionOk="0" h="302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13"/>
            <p:cNvSpPr/>
            <p:nvPr/>
          </p:nvSpPr>
          <p:spPr>
            <a:xfrm>
              <a:off x="6284650" y="4168425"/>
              <a:ext cx="19225" cy="20875"/>
            </a:xfrm>
            <a:custGeom>
              <a:rect b="b" l="l" r="r" t="t"/>
              <a:pathLst>
                <a:path extrusionOk="0" h="835" w="769">
                  <a:moveTo>
                    <a:pt x="34" y="167"/>
                  </a:moveTo>
                  <a:cubicBezTo>
                    <a:pt x="1" y="401"/>
                    <a:pt x="34" y="601"/>
                    <a:pt x="168" y="768"/>
                  </a:cubicBezTo>
                  <a:cubicBezTo>
                    <a:pt x="635" y="834"/>
                    <a:pt x="601" y="401"/>
                    <a:pt x="768" y="167"/>
                  </a:cubicBezTo>
                  <a:cubicBezTo>
                    <a:pt x="535" y="1"/>
                    <a:pt x="234" y="1"/>
                    <a:pt x="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13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13"/>
            <p:cNvSpPr/>
            <p:nvPr/>
          </p:nvSpPr>
          <p:spPr>
            <a:xfrm>
              <a:off x="5902725" y="4180925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13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13"/>
            <p:cNvSpPr/>
            <p:nvPr/>
          </p:nvSpPr>
          <p:spPr>
            <a:xfrm>
              <a:off x="6080350" y="41876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13"/>
            <p:cNvSpPr/>
            <p:nvPr/>
          </p:nvSpPr>
          <p:spPr>
            <a:xfrm>
              <a:off x="39304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13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13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13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13"/>
            <p:cNvSpPr/>
            <p:nvPr/>
          </p:nvSpPr>
          <p:spPr>
            <a:xfrm>
              <a:off x="6310500" y="42685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13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13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13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13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13"/>
            <p:cNvSpPr/>
            <p:nvPr/>
          </p:nvSpPr>
          <p:spPr>
            <a:xfrm>
              <a:off x="5915225" y="432687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13"/>
            <p:cNvSpPr/>
            <p:nvPr/>
          </p:nvSpPr>
          <p:spPr>
            <a:xfrm>
              <a:off x="4180650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13"/>
            <p:cNvSpPr/>
            <p:nvPr/>
          </p:nvSpPr>
          <p:spPr>
            <a:xfrm>
              <a:off x="429825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13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13"/>
            <p:cNvSpPr/>
            <p:nvPr/>
          </p:nvSpPr>
          <p:spPr>
            <a:xfrm>
              <a:off x="5758450" y="439107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13"/>
            <p:cNvSpPr/>
            <p:nvPr/>
          </p:nvSpPr>
          <p:spPr>
            <a:xfrm>
              <a:off x="3005650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13"/>
            <p:cNvSpPr/>
            <p:nvPr/>
          </p:nvSpPr>
          <p:spPr>
            <a:xfrm>
              <a:off x="4283225" y="443527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13"/>
            <p:cNvSpPr/>
            <p:nvPr/>
          </p:nvSpPr>
          <p:spPr>
            <a:xfrm>
              <a:off x="4365800" y="445697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13"/>
            <p:cNvSpPr/>
            <p:nvPr/>
          </p:nvSpPr>
          <p:spPr>
            <a:xfrm>
              <a:off x="5214725" y="445195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13"/>
            <p:cNvSpPr/>
            <p:nvPr/>
          </p:nvSpPr>
          <p:spPr>
            <a:xfrm>
              <a:off x="3754525" y="446280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13"/>
            <p:cNvSpPr/>
            <p:nvPr/>
          </p:nvSpPr>
          <p:spPr>
            <a:xfrm>
              <a:off x="4989575" y="447115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13"/>
            <p:cNvSpPr/>
            <p:nvPr/>
          </p:nvSpPr>
          <p:spPr>
            <a:xfrm>
              <a:off x="3733675" y="45020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13"/>
            <p:cNvSpPr/>
            <p:nvPr/>
          </p:nvSpPr>
          <p:spPr>
            <a:xfrm>
              <a:off x="5553300" y="4526175"/>
              <a:ext cx="14200" cy="24225"/>
            </a:xfrm>
            <a:custGeom>
              <a:rect b="b" l="l" r="r" t="t"/>
              <a:pathLst>
                <a:path extrusionOk="0" h="969" w="568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13"/>
            <p:cNvSpPr/>
            <p:nvPr/>
          </p:nvSpPr>
          <p:spPr>
            <a:xfrm>
              <a:off x="4063075" y="454202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13"/>
            <p:cNvSpPr/>
            <p:nvPr/>
          </p:nvSpPr>
          <p:spPr>
            <a:xfrm>
              <a:off x="4796100" y="4557875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13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13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13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13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13"/>
            <p:cNvSpPr/>
            <p:nvPr/>
          </p:nvSpPr>
          <p:spPr>
            <a:xfrm>
              <a:off x="6169575" y="4089200"/>
              <a:ext cx="38375" cy="32550"/>
            </a:xfrm>
            <a:custGeom>
              <a:rect b="b" l="l" r="r" t="t"/>
              <a:pathLst>
                <a:path extrusionOk="0" h="1302" w="1535">
                  <a:moveTo>
                    <a:pt x="668" y="1302"/>
                  </a:moveTo>
                  <a:cubicBezTo>
                    <a:pt x="1535" y="1235"/>
                    <a:pt x="534" y="134"/>
                    <a:pt x="534" y="1"/>
                  </a:cubicBezTo>
                  <a:cubicBezTo>
                    <a:pt x="1" y="434"/>
                    <a:pt x="968" y="601"/>
                    <a:pt x="668" y="13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13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13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13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11" name="Google Shape;2711;p13"/>
          <p:cNvSpPr/>
          <p:nvPr/>
        </p:nvSpPr>
        <p:spPr>
          <a:xfrm rot="-880061">
            <a:off x="4135448" y="3233511"/>
            <a:ext cx="969890" cy="889721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2" name="Google Shape;2712;p13"/>
          <p:cNvSpPr/>
          <p:nvPr/>
        </p:nvSpPr>
        <p:spPr>
          <a:xfrm rot="-2185908">
            <a:off x="4135428" y="1397910"/>
            <a:ext cx="969919" cy="889747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3" name="Google Shape;2713;p13"/>
          <p:cNvSpPr/>
          <p:nvPr/>
        </p:nvSpPr>
        <p:spPr>
          <a:xfrm flipH="1" rot="-6687032">
            <a:off x="670180" y="3233489"/>
            <a:ext cx="969925" cy="889752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4" name="Google Shape;2714;p13"/>
          <p:cNvSpPr/>
          <p:nvPr/>
        </p:nvSpPr>
        <p:spPr>
          <a:xfrm rot="-443803">
            <a:off x="670187" y="1397912"/>
            <a:ext cx="969929" cy="889757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5" name="Google Shape;2715;p13"/>
          <p:cNvSpPr/>
          <p:nvPr/>
        </p:nvSpPr>
        <p:spPr>
          <a:xfrm flipH="1" rot="10800000">
            <a:off x="5421975" y="1556439"/>
            <a:ext cx="3860464" cy="3664099"/>
          </a:xfrm>
          <a:custGeom>
            <a:rect b="b" l="l" r="r" t="t"/>
            <a:pathLst>
              <a:path extrusionOk="0" h="136402" w="143712">
                <a:moveTo>
                  <a:pt x="5801" y="0"/>
                </a:moveTo>
                <a:lnTo>
                  <a:pt x="5801" y="0"/>
                </a:lnTo>
                <a:cubicBezTo>
                  <a:pt x="5794" y="0"/>
                  <a:pt x="5786" y="5"/>
                  <a:pt x="5776" y="15"/>
                </a:cubicBezTo>
                <a:lnTo>
                  <a:pt x="5819" y="15"/>
                </a:lnTo>
                <a:cubicBezTo>
                  <a:pt x="5814" y="5"/>
                  <a:pt x="5808" y="0"/>
                  <a:pt x="5801" y="0"/>
                </a:cubicBezTo>
                <a:close/>
                <a:moveTo>
                  <a:pt x="5819" y="15"/>
                </a:moveTo>
                <a:cubicBezTo>
                  <a:pt x="5873" y="126"/>
                  <a:pt x="5748" y="845"/>
                  <a:pt x="5820" y="845"/>
                </a:cubicBezTo>
                <a:cubicBezTo>
                  <a:pt x="5825" y="845"/>
                  <a:pt x="5830" y="842"/>
                  <a:pt x="5836" y="835"/>
                </a:cubicBezTo>
                <a:lnTo>
                  <a:pt x="5836" y="835"/>
                </a:lnTo>
                <a:cubicBezTo>
                  <a:pt x="1247" y="9285"/>
                  <a:pt x="0" y="19711"/>
                  <a:pt x="3466" y="28708"/>
                </a:cubicBezTo>
                <a:cubicBezTo>
                  <a:pt x="6961" y="37705"/>
                  <a:pt x="15411" y="44818"/>
                  <a:pt x="24986" y="45760"/>
                </a:cubicBezTo>
                <a:cubicBezTo>
                  <a:pt x="25797" y="45838"/>
                  <a:pt x="26607" y="45875"/>
                  <a:pt x="27414" y="45875"/>
                </a:cubicBezTo>
                <a:cubicBezTo>
                  <a:pt x="38680" y="45875"/>
                  <a:pt x="49569" y="38784"/>
                  <a:pt x="60715" y="38784"/>
                </a:cubicBezTo>
                <a:cubicBezTo>
                  <a:pt x="62144" y="38784"/>
                  <a:pt x="63578" y="38901"/>
                  <a:pt x="65017" y="39164"/>
                </a:cubicBezTo>
                <a:cubicBezTo>
                  <a:pt x="77358" y="41413"/>
                  <a:pt x="85321" y="53997"/>
                  <a:pt x="87844" y="66338"/>
                </a:cubicBezTo>
                <a:cubicBezTo>
                  <a:pt x="90337" y="78648"/>
                  <a:pt x="88938" y="91445"/>
                  <a:pt x="90640" y="103907"/>
                </a:cubicBezTo>
                <a:cubicBezTo>
                  <a:pt x="91461" y="109773"/>
                  <a:pt x="93011" y="115639"/>
                  <a:pt x="96264" y="120594"/>
                </a:cubicBezTo>
                <a:cubicBezTo>
                  <a:pt x="104015" y="132327"/>
                  <a:pt x="119516" y="136126"/>
                  <a:pt x="133590" y="136400"/>
                </a:cubicBezTo>
                <a:cubicBezTo>
                  <a:pt x="133672" y="136401"/>
                  <a:pt x="133753" y="136402"/>
                  <a:pt x="133834" y="136402"/>
                </a:cubicBezTo>
                <a:cubicBezTo>
                  <a:pt x="137644" y="136402"/>
                  <a:pt x="140080" y="134994"/>
                  <a:pt x="142252" y="131780"/>
                </a:cubicBezTo>
                <a:cubicBezTo>
                  <a:pt x="143711" y="129682"/>
                  <a:pt x="143590" y="130108"/>
                  <a:pt x="141766" y="128314"/>
                </a:cubicBezTo>
                <a:lnTo>
                  <a:pt x="141097" y="15"/>
                </a:lnTo>
                <a:close/>
              </a:path>
            </a:pathLst>
          </a:custGeom>
          <a:solidFill>
            <a:srgbClr val="134F5C">
              <a:alpha val="37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6" name="Google Shape;2716;p13"/>
          <p:cNvSpPr/>
          <p:nvPr/>
        </p:nvSpPr>
        <p:spPr>
          <a:xfrm>
            <a:off x="7247575" y="2735375"/>
            <a:ext cx="1184700" cy="1086775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7" name="Google Shape;2717;p13"/>
          <p:cNvSpPr txBox="1"/>
          <p:nvPr>
            <p:ph type="title"/>
          </p:nvPr>
        </p:nvSpPr>
        <p:spPr>
          <a:xfrm>
            <a:off x="2226750" y="1556438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2718" name="Google Shape;2718;p13"/>
          <p:cNvSpPr txBox="1"/>
          <p:nvPr>
            <p:ph idx="2" type="title"/>
          </p:nvPr>
        </p:nvSpPr>
        <p:spPr>
          <a:xfrm>
            <a:off x="5681450" y="1556438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2719" name="Google Shape;2719;p13"/>
          <p:cNvSpPr txBox="1"/>
          <p:nvPr>
            <p:ph idx="3" type="title"/>
          </p:nvPr>
        </p:nvSpPr>
        <p:spPr>
          <a:xfrm>
            <a:off x="2226750" y="3392013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2720" name="Google Shape;2720;p13"/>
          <p:cNvSpPr txBox="1"/>
          <p:nvPr>
            <p:ph idx="4" type="title"/>
          </p:nvPr>
        </p:nvSpPr>
        <p:spPr>
          <a:xfrm>
            <a:off x="5681450" y="3392013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2721" name="Google Shape;2721;p13"/>
          <p:cNvSpPr txBox="1"/>
          <p:nvPr>
            <p:ph idx="1" type="subTitle"/>
          </p:nvPr>
        </p:nvSpPr>
        <p:spPr>
          <a:xfrm>
            <a:off x="2226750" y="2249550"/>
            <a:ext cx="2238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2" name="Google Shape;2722;p13"/>
          <p:cNvSpPr txBox="1"/>
          <p:nvPr>
            <p:ph idx="5" type="subTitle"/>
          </p:nvPr>
        </p:nvSpPr>
        <p:spPr>
          <a:xfrm>
            <a:off x="5681450" y="2249550"/>
            <a:ext cx="2238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3" name="Google Shape;2723;p13"/>
          <p:cNvSpPr txBox="1"/>
          <p:nvPr>
            <p:ph idx="6" type="subTitle"/>
          </p:nvPr>
        </p:nvSpPr>
        <p:spPr>
          <a:xfrm>
            <a:off x="2226750" y="4068700"/>
            <a:ext cx="2238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4" name="Google Shape;2724;p13"/>
          <p:cNvSpPr txBox="1"/>
          <p:nvPr>
            <p:ph idx="7" type="subTitle"/>
          </p:nvPr>
        </p:nvSpPr>
        <p:spPr>
          <a:xfrm>
            <a:off x="5681450" y="4068700"/>
            <a:ext cx="2238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5" name="Google Shape;2725;p13"/>
          <p:cNvSpPr txBox="1"/>
          <p:nvPr>
            <p:ph idx="8"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CUSTOM_1">
    <p:spTree>
      <p:nvGrpSpPr>
        <p:cNvPr id="2726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7" name="Google Shape;2727;p14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CUSTOM_7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15"/>
          <p:cNvSpPr/>
          <p:nvPr/>
        </p:nvSpPr>
        <p:spPr>
          <a:xfrm rot="-118970">
            <a:off x="2601166" y="3915413"/>
            <a:ext cx="1184699" cy="1086774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0" name="Google Shape;2730;p15"/>
          <p:cNvSpPr/>
          <p:nvPr/>
        </p:nvSpPr>
        <p:spPr>
          <a:xfrm rot="-118970">
            <a:off x="-84186" y="3079564"/>
            <a:ext cx="3963620" cy="2213597"/>
          </a:xfrm>
          <a:custGeom>
            <a:rect b="b" l="l" r="r" t="t"/>
            <a:pathLst>
              <a:path extrusionOk="0" h="88544" w="158545">
                <a:moveTo>
                  <a:pt x="6383" y="1"/>
                </a:moveTo>
                <a:cubicBezTo>
                  <a:pt x="6049" y="1"/>
                  <a:pt x="5015" y="913"/>
                  <a:pt x="4681" y="943"/>
                </a:cubicBezTo>
                <a:cubicBezTo>
                  <a:pt x="4559" y="2949"/>
                  <a:pt x="4559" y="4986"/>
                  <a:pt x="4711" y="7022"/>
                </a:cubicBezTo>
                <a:lnTo>
                  <a:pt x="1034" y="80640"/>
                </a:lnTo>
                <a:cubicBezTo>
                  <a:pt x="936" y="80592"/>
                  <a:pt x="795" y="80577"/>
                  <a:pt x="644" y="80577"/>
                </a:cubicBezTo>
                <a:cubicBezTo>
                  <a:pt x="416" y="80577"/>
                  <a:pt x="164" y="80610"/>
                  <a:pt x="0" y="80610"/>
                </a:cubicBezTo>
                <a:lnTo>
                  <a:pt x="158149" y="88543"/>
                </a:lnTo>
                <a:cubicBezTo>
                  <a:pt x="157115" y="86415"/>
                  <a:pt x="157693" y="81917"/>
                  <a:pt x="158544" y="79728"/>
                </a:cubicBezTo>
                <a:lnTo>
                  <a:pt x="158544" y="79728"/>
                </a:lnTo>
                <a:cubicBezTo>
                  <a:pt x="157426" y="79758"/>
                  <a:pt x="156307" y="79772"/>
                  <a:pt x="155190" y="79772"/>
                </a:cubicBezTo>
                <a:cubicBezTo>
                  <a:pt x="145891" y="79772"/>
                  <a:pt x="136634" y="78758"/>
                  <a:pt x="127571" y="76750"/>
                </a:cubicBezTo>
                <a:cubicBezTo>
                  <a:pt x="119911" y="75078"/>
                  <a:pt x="112343" y="72646"/>
                  <a:pt x="105838" y="68300"/>
                </a:cubicBezTo>
                <a:cubicBezTo>
                  <a:pt x="90397" y="57965"/>
                  <a:pt x="83284" y="38482"/>
                  <a:pt x="68238" y="27570"/>
                </a:cubicBezTo>
                <a:cubicBezTo>
                  <a:pt x="64713" y="25077"/>
                  <a:pt x="60913" y="23010"/>
                  <a:pt x="56901" y="21430"/>
                </a:cubicBezTo>
                <a:cubicBezTo>
                  <a:pt x="50943" y="19028"/>
                  <a:pt x="44651" y="17509"/>
                  <a:pt x="38268" y="16901"/>
                </a:cubicBezTo>
                <a:cubicBezTo>
                  <a:pt x="32159" y="16323"/>
                  <a:pt x="25836" y="16566"/>
                  <a:pt x="20092" y="14408"/>
                </a:cubicBezTo>
                <a:cubicBezTo>
                  <a:pt x="13587" y="11885"/>
                  <a:pt x="8541" y="6597"/>
                  <a:pt x="6383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31" name="Google Shape;2731;p15"/>
          <p:cNvGrpSpPr/>
          <p:nvPr/>
        </p:nvGrpSpPr>
        <p:grpSpPr>
          <a:xfrm>
            <a:off x="6807178" y="66561"/>
            <a:ext cx="2287618" cy="5040488"/>
            <a:chOff x="4385800" y="234775"/>
            <a:chExt cx="2017300" cy="4444875"/>
          </a:xfrm>
        </p:grpSpPr>
        <p:sp>
          <p:nvSpPr>
            <p:cNvPr id="2732" name="Google Shape;2732;p15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15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fill="none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15"/>
            <p:cNvSpPr/>
            <p:nvPr/>
          </p:nvSpPr>
          <p:spPr>
            <a:xfrm>
              <a:off x="4748550" y="234775"/>
              <a:ext cx="35900" cy="51725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15"/>
            <p:cNvSpPr/>
            <p:nvPr/>
          </p:nvSpPr>
          <p:spPr>
            <a:xfrm>
              <a:off x="5970275" y="2714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15"/>
            <p:cNvSpPr/>
            <p:nvPr/>
          </p:nvSpPr>
          <p:spPr>
            <a:xfrm>
              <a:off x="5282275" y="304825"/>
              <a:ext cx="57575" cy="36725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15"/>
            <p:cNvSpPr/>
            <p:nvPr/>
          </p:nvSpPr>
          <p:spPr>
            <a:xfrm>
              <a:off x="5152175" y="3457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15"/>
            <p:cNvSpPr/>
            <p:nvPr/>
          </p:nvSpPr>
          <p:spPr>
            <a:xfrm>
              <a:off x="6267150" y="378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15"/>
            <p:cNvSpPr/>
            <p:nvPr/>
          </p:nvSpPr>
          <p:spPr>
            <a:xfrm>
              <a:off x="6233800" y="3848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15"/>
            <p:cNvSpPr/>
            <p:nvPr/>
          </p:nvSpPr>
          <p:spPr>
            <a:xfrm>
              <a:off x="6261300" y="39822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15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15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15"/>
            <p:cNvSpPr/>
            <p:nvPr/>
          </p:nvSpPr>
          <p:spPr>
            <a:xfrm>
              <a:off x="5094650" y="391550"/>
              <a:ext cx="45050" cy="48400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15"/>
            <p:cNvSpPr/>
            <p:nvPr/>
          </p:nvSpPr>
          <p:spPr>
            <a:xfrm>
              <a:off x="4810275" y="497475"/>
              <a:ext cx="23375" cy="2002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15"/>
            <p:cNvSpPr/>
            <p:nvPr/>
          </p:nvSpPr>
          <p:spPr>
            <a:xfrm>
              <a:off x="5513275" y="504975"/>
              <a:ext cx="54225" cy="42550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15"/>
            <p:cNvSpPr/>
            <p:nvPr/>
          </p:nvSpPr>
          <p:spPr>
            <a:xfrm>
              <a:off x="5443225" y="5241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15"/>
            <p:cNvSpPr/>
            <p:nvPr/>
          </p:nvSpPr>
          <p:spPr>
            <a:xfrm>
              <a:off x="4876150" y="6726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15"/>
            <p:cNvSpPr/>
            <p:nvPr/>
          </p:nvSpPr>
          <p:spPr>
            <a:xfrm>
              <a:off x="5248925" y="6992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15"/>
            <p:cNvSpPr/>
            <p:nvPr/>
          </p:nvSpPr>
          <p:spPr>
            <a:xfrm>
              <a:off x="5183050" y="779325"/>
              <a:ext cx="19200" cy="20050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15"/>
            <p:cNvSpPr/>
            <p:nvPr/>
          </p:nvSpPr>
          <p:spPr>
            <a:xfrm>
              <a:off x="4782750" y="7835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15"/>
            <p:cNvSpPr/>
            <p:nvPr/>
          </p:nvSpPr>
          <p:spPr>
            <a:xfrm>
              <a:off x="5139675" y="791000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15"/>
            <p:cNvSpPr/>
            <p:nvPr/>
          </p:nvSpPr>
          <p:spPr>
            <a:xfrm>
              <a:off x="4746050" y="83437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15"/>
            <p:cNvSpPr/>
            <p:nvPr/>
          </p:nvSpPr>
          <p:spPr>
            <a:xfrm>
              <a:off x="5702575" y="834375"/>
              <a:ext cx="64250" cy="50900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15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15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15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15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15"/>
            <p:cNvSpPr/>
            <p:nvPr/>
          </p:nvSpPr>
          <p:spPr>
            <a:xfrm>
              <a:off x="6278000" y="971125"/>
              <a:ext cx="21700" cy="18375"/>
            </a:xfrm>
            <a:custGeom>
              <a:rect b="b" l="l" r="r" t="t"/>
              <a:pathLst>
                <a:path extrusionOk="0" h="735" w="868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15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15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15"/>
            <p:cNvSpPr/>
            <p:nvPr/>
          </p:nvSpPr>
          <p:spPr>
            <a:xfrm>
              <a:off x="4682675" y="1063700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15"/>
            <p:cNvSpPr/>
            <p:nvPr/>
          </p:nvSpPr>
          <p:spPr>
            <a:xfrm>
              <a:off x="4593450" y="110872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15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15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15"/>
            <p:cNvSpPr/>
            <p:nvPr/>
          </p:nvSpPr>
          <p:spPr>
            <a:xfrm>
              <a:off x="5692575" y="1193800"/>
              <a:ext cx="32550" cy="45050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15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15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15"/>
            <p:cNvSpPr/>
            <p:nvPr/>
          </p:nvSpPr>
          <p:spPr>
            <a:xfrm>
              <a:off x="4385800" y="12855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15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15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15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15"/>
            <p:cNvSpPr/>
            <p:nvPr/>
          </p:nvSpPr>
          <p:spPr>
            <a:xfrm>
              <a:off x="5241425" y="1312225"/>
              <a:ext cx="51725" cy="42550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15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15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15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15"/>
            <p:cNvSpPr/>
            <p:nvPr/>
          </p:nvSpPr>
          <p:spPr>
            <a:xfrm>
              <a:off x="5322300" y="15065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15"/>
            <p:cNvSpPr/>
            <p:nvPr/>
          </p:nvSpPr>
          <p:spPr>
            <a:xfrm>
              <a:off x="5172200" y="1503175"/>
              <a:ext cx="22550" cy="46725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15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15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15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15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15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15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15"/>
            <p:cNvSpPr/>
            <p:nvPr/>
          </p:nvSpPr>
          <p:spPr>
            <a:xfrm>
              <a:off x="5485750" y="1668300"/>
              <a:ext cx="17550" cy="13375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15"/>
            <p:cNvSpPr/>
            <p:nvPr/>
          </p:nvSpPr>
          <p:spPr>
            <a:xfrm>
              <a:off x="6230450" y="1688325"/>
              <a:ext cx="19200" cy="20875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15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15"/>
            <p:cNvSpPr/>
            <p:nvPr/>
          </p:nvSpPr>
          <p:spPr>
            <a:xfrm>
              <a:off x="5094650" y="17125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15"/>
            <p:cNvSpPr/>
            <p:nvPr/>
          </p:nvSpPr>
          <p:spPr>
            <a:xfrm>
              <a:off x="5359000" y="172167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15"/>
            <p:cNvSpPr/>
            <p:nvPr/>
          </p:nvSpPr>
          <p:spPr>
            <a:xfrm>
              <a:off x="5300625" y="1732525"/>
              <a:ext cx="12525" cy="2502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15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15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15"/>
            <p:cNvSpPr/>
            <p:nvPr/>
          </p:nvSpPr>
          <p:spPr>
            <a:xfrm>
              <a:off x="6303850" y="1749200"/>
              <a:ext cx="8350" cy="25875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15"/>
            <p:cNvSpPr/>
            <p:nvPr/>
          </p:nvSpPr>
          <p:spPr>
            <a:xfrm>
              <a:off x="5826000" y="1781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15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15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15"/>
            <p:cNvSpPr/>
            <p:nvPr/>
          </p:nvSpPr>
          <p:spPr>
            <a:xfrm>
              <a:off x="5783475" y="17992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15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15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15"/>
            <p:cNvSpPr/>
            <p:nvPr/>
          </p:nvSpPr>
          <p:spPr>
            <a:xfrm>
              <a:off x="5124675" y="1841750"/>
              <a:ext cx="25875" cy="14200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15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15"/>
            <p:cNvSpPr/>
            <p:nvPr/>
          </p:nvSpPr>
          <p:spPr>
            <a:xfrm>
              <a:off x="5076300" y="1909300"/>
              <a:ext cx="24200" cy="20050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15"/>
            <p:cNvSpPr/>
            <p:nvPr/>
          </p:nvSpPr>
          <p:spPr>
            <a:xfrm>
              <a:off x="6043650" y="19043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15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15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15"/>
            <p:cNvSpPr/>
            <p:nvPr/>
          </p:nvSpPr>
          <p:spPr>
            <a:xfrm>
              <a:off x="5223900" y="19368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15"/>
            <p:cNvSpPr/>
            <p:nvPr/>
          </p:nvSpPr>
          <p:spPr>
            <a:xfrm>
              <a:off x="5145500" y="1942675"/>
              <a:ext cx="20050" cy="1335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15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15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15"/>
            <p:cNvSpPr/>
            <p:nvPr/>
          </p:nvSpPr>
          <p:spPr>
            <a:xfrm>
              <a:off x="6011975" y="1979350"/>
              <a:ext cx="21700" cy="11700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15"/>
            <p:cNvSpPr/>
            <p:nvPr/>
          </p:nvSpPr>
          <p:spPr>
            <a:xfrm>
              <a:off x="5319800" y="199187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15"/>
            <p:cNvSpPr/>
            <p:nvPr/>
          </p:nvSpPr>
          <p:spPr>
            <a:xfrm>
              <a:off x="6142050" y="200105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15"/>
            <p:cNvSpPr/>
            <p:nvPr/>
          </p:nvSpPr>
          <p:spPr>
            <a:xfrm>
              <a:off x="5864350" y="201355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15"/>
            <p:cNvSpPr/>
            <p:nvPr/>
          </p:nvSpPr>
          <p:spPr>
            <a:xfrm>
              <a:off x="5479925" y="20686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15"/>
            <p:cNvSpPr/>
            <p:nvPr/>
          </p:nvSpPr>
          <p:spPr>
            <a:xfrm>
              <a:off x="6393900" y="2134475"/>
              <a:ext cx="8375" cy="7525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15"/>
            <p:cNvSpPr/>
            <p:nvPr/>
          </p:nvSpPr>
          <p:spPr>
            <a:xfrm>
              <a:off x="5977775" y="21603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15"/>
            <p:cNvSpPr/>
            <p:nvPr/>
          </p:nvSpPr>
          <p:spPr>
            <a:xfrm>
              <a:off x="6393900" y="2182000"/>
              <a:ext cx="8375" cy="15050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15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15"/>
            <p:cNvSpPr/>
            <p:nvPr/>
          </p:nvSpPr>
          <p:spPr>
            <a:xfrm>
              <a:off x="5596675" y="2207025"/>
              <a:ext cx="51725" cy="53400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15"/>
            <p:cNvSpPr/>
            <p:nvPr/>
          </p:nvSpPr>
          <p:spPr>
            <a:xfrm>
              <a:off x="6043650" y="2218700"/>
              <a:ext cx="21700" cy="15875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15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15"/>
            <p:cNvSpPr/>
            <p:nvPr/>
          </p:nvSpPr>
          <p:spPr>
            <a:xfrm>
              <a:off x="6204600" y="23287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15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15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15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15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15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15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15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15"/>
            <p:cNvSpPr/>
            <p:nvPr/>
          </p:nvSpPr>
          <p:spPr>
            <a:xfrm>
              <a:off x="6362225" y="2589800"/>
              <a:ext cx="26700" cy="20875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15"/>
            <p:cNvSpPr/>
            <p:nvPr/>
          </p:nvSpPr>
          <p:spPr>
            <a:xfrm>
              <a:off x="5974450" y="2634825"/>
              <a:ext cx="31700" cy="20875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15"/>
            <p:cNvSpPr/>
            <p:nvPr/>
          </p:nvSpPr>
          <p:spPr>
            <a:xfrm>
              <a:off x="6331350" y="2650675"/>
              <a:ext cx="21725" cy="12525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15"/>
            <p:cNvSpPr/>
            <p:nvPr/>
          </p:nvSpPr>
          <p:spPr>
            <a:xfrm>
              <a:off x="6193750" y="2649000"/>
              <a:ext cx="40075" cy="31725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15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15"/>
            <p:cNvSpPr/>
            <p:nvPr/>
          </p:nvSpPr>
          <p:spPr>
            <a:xfrm>
              <a:off x="6318025" y="27791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15"/>
            <p:cNvSpPr/>
            <p:nvPr/>
          </p:nvSpPr>
          <p:spPr>
            <a:xfrm>
              <a:off x="6138725" y="279995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15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15"/>
            <p:cNvSpPr/>
            <p:nvPr/>
          </p:nvSpPr>
          <p:spPr>
            <a:xfrm>
              <a:off x="6325525" y="2825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15"/>
            <p:cNvSpPr/>
            <p:nvPr/>
          </p:nvSpPr>
          <p:spPr>
            <a:xfrm>
              <a:off x="6364725" y="28224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15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15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15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15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15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15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15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15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15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15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15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15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15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15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15"/>
            <p:cNvSpPr/>
            <p:nvPr/>
          </p:nvSpPr>
          <p:spPr>
            <a:xfrm>
              <a:off x="6115375" y="31402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15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15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15"/>
            <p:cNvSpPr/>
            <p:nvPr/>
          </p:nvSpPr>
          <p:spPr>
            <a:xfrm>
              <a:off x="5769300" y="3188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15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15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15"/>
            <p:cNvSpPr/>
            <p:nvPr/>
          </p:nvSpPr>
          <p:spPr>
            <a:xfrm>
              <a:off x="6151225" y="3245275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15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15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fill="none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15"/>
            <p:cNvSpPr/>
            <p:nvPr/>
          </p:nvSpPr>
          <p:spPr>
            <a:xfrm>
              <a:off x="5871875" y="327945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15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15"/>
            <p:cNvSpPr/>
            <p:nvPr/>
          </p:nvSpPr>
          <p:spPr>
            <a:xfrm>
              <a:off x="6233800" y="33019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15"/>
            <p:cNvSpPr/>
            <p:nvPr/>
          </p:nvSpPr>
          <p:spPr>
            <a:xfrm>
              <a:off x="6378900" y="3318650"/>
              <a:ext cx="4175" cy="4200"/>
            </a:xfrm>
            <a:custGeom>
              <a:rect b="b" l="l" r="r" t="t"/>
              <a:pathLst>
                <a:path extrusionOk="0" h="168" w="167">
                  <a:moveTo>
                    <a:pt x="67" y="67"/>
                  </a:moveTo>
                  <a:cubicBezTo>
                    <a:pt x="0" y="1"/>
                    <a:pt x="167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15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15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15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15"/>
            <p:cNvSpPr/>
            <p:nvPr/>
          </p:nvSpPr>
          <p:spPr>
            <a:xfrm>
              <a:off x="6298000" y="33445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" y="1"/>
                    <a:pt x="167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15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15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15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15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15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15"/>
            <p:cNvSpPr/>
            <p:nvPr/>
          </p:nvSpPr>
          <p:spPr>
            <a:xfrm>
              <a:off x="5817650" y="3422050"/>
              <a:ext cx="50075" cy="64250"/>
            </a:xfrm>
            <a:custGeom>
              <a:rect b="b" l="l" r="r" t="t"/>
              <a:pathLst>
                <a:path extrusionOk="0" h="2570" w="2003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15"/>
            <p:cNvSpPr/>
            <p:nvPr/>
          </p:nvSpPr>
          <p:spPr>
            <a:xfrm>
              <a:off x="6069500" y="34379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15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15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fill="none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15"/>
            <p:cNvSpPr/>
            <p:nvPr/>
          </p:nvSpPr>
          <p:spPr>
            <a:xfrm>
              <a:off x="5437375" y="3483775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15"/>
            <p:cNvSpPr/>
            <p:nvPr/>
          </p:nvSpPr>
          <p:spPr>
            <a:xfrm>
              <a:off x="6207950" y="34887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15"/>
            <p:cNvSpPr/>
            <p:nvPr/>
          </p:nvSpPr>
          <p:spPr>
            <a:xfrm>
              <a:off x="5585825" y="34854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15"/>
            <p:cNvSpPr/>
            <p:nvPr/>
          </p:nvSpPr>
          <p:spPr>
            <a:xfrm>
              <a:off x="5842675" y="3493775"/>
              <a:ext cx="10875" cy="25050"/>
            </a:xfrm>
            <a:custGeom>
              <a:rect b="b" l="l" r="r" t="t"/>
              <a:pathLst>
                <a:path extrusionOk="0" h="1002" w="435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15"/>
            <p:cNvSpPr/>
            <p:nvPr/>
          </p:nvSpPr>
          <p:spPr>
            <a:xfrm>
              <a:off x="6354700" y="3547150"/>
              <a:ext cx="21725" cy="9200"/>
            </a:xfrm>
            <a:custGeom>
              <a:rect b="b" l="l" r="r" t="t"/>
              <a:pathLst>
                <a:path extrusionOk="0" h="368" w="869">
                  <a:moveTo>
                    <a:pt x="134" y="0"/>
                  </a:moveTo>
                  <a:cubicBezTo>
                    <a:pt x="1" y="367"/>
                    <a:pt x="868" y="367"/>
                    <a:pt x="735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15"/>
            <p:cNvSpPr/>
            <p:nvPr/>
          </p:nvSpPr>
          <p:spPr>
            <a:xfrm>
              <a:off x="6153725" y="35563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200"/>
                  </a:moveTo>
                  <a:cubicBezTo>
                    <a:pt x="501" y="67"/>
                    <a:pt x="234" y="0"/>
                    <a:pt x="1" y="67"/>
                  </a:cubicBezTo>
                  <a:cubicBezTo>
                    <a:pt x="1" y="701"/>
                    <a:pt x="568" y="768"/>
                    <a:pt x="735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15"/>
            <p:cNvSpPr/>
            <p:nvPr/>
          </p:nvSpPr>
          <p:spPr>
            <a:xfrm>
              <a:off x="5999450" y="35821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15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15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fill="none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15"/>
            <p:cNvSpPr/>
            <p:nvPr/>
          </p:nvSpPr>
          <p:spPr>
            <a:xfrm>
              <a:off x="5519950" y="3619700"/>
              <a:ext cx="10850" cy="11700"/>
            </a:xfrm>
            <a:custGeom>
              <a:rect b="b" l="l" r="r" t="t"/>
              <a:pathLst>
                <a:path extrusionOk="0" h="468" w="434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15"/>
            <p:cNvSpPr/>
            <p:nvPr/>
          </p:nvSpPr>
          <p:spPr>
            <a:xfrm>
              <a:off x="6121200" y="3618875"/>
              <a:ext cx="14200" cy="10025"/>
            </a:xfrm>
            <a:custGeom>
              <a:rect b="b" l="l" r="r" t="t"/>
              <a:pathLst>
                <a:path extrusionOk="0" h="401" w="568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15"/>
            <p:cNvSpPr/>
            <p:nvPr/>
          </p:nvSpPr>
          <p:spPr>
            <a:xfrm>
              <a:off x="5563300" y="361887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15"/>
            <p:cNvSpPr/>
            <p:nvPr/>
          </p:nvSpPr>
          <p:spPr>
            <a:xfrm>
              <a:off x="5798475" y="36447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15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15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fill="none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15"/>
            <p:cNvSpPr/>
            <p:nvPr/>
          </p:nvSpPr>
          <p:spPr>
            <a:xfrm>
              <a:off x="6241300" y="36680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15"/>
            <p:cNvSpPr/>
            <p:nvPr/>
          </p:nvSpPr>
          <p:spPr>
            <a:xfrm>
              <a:off x="6163750" y="3682250"/>
              <a:ext cx="22525" cy="22525"/>
            </a:xfrm>
            <a:custGeom>
              <a:rect b="b" l="l" r="r" t="t"/>
              <a:pathLst>
                <a:path extrusionOk="0" h="901" w="901">
                  <a:moveTo>
                    <a:pt x="601" y="901"/>
                  </a:moveTo>
                  <a:cubicBezTo>
                    <a:pt x="567" y="601"/>
                    <a:pt x="801" y="601"/>
                    <a:pt x="901" y="467"/>
                  </a:cubicBezTo>
                  <a:cubicBezTo>
                    <a:pt x="534" y="0"/>
                    <a:pt x="0" y="801"/>
                    <a:pt x="601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15"/>
            <p:cNvSpPr/>
            <p:nvPr/>
          </p:nvSpPr>
          <p:spPr>
            <a:xfrm>
              <a:off x="6233800" y="36972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15"/>
            <p:cNvSpPr/>
            <p:nvPr/>
          </p:nvSpPr>
          <p:spPr>
            <a:xfrm>
              <a:off x="6094525" y="37147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15"/>
            <p:cNvSpPr/>
            <p:nvPr/>
          </p:nvSpPr>
          <p:spPr>
            <a:xfrm>
              <a:off x="5257250" y="372310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15"/>
            <p:cNvSpPr/>
            <p:nvPr/>
          </p:nvSpPr>
          <p:spPr>
            <a:xfrm>
              <a:off x="5604175" y="37264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15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15"/>
            <p:cNvSpPr/>
            <p:nvPr/>
          </p:nvSpPr>
          <p:spPr>
            <a:xfrm>
              <a:off x="6307175" y="37372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15"/>
            <p:cNvSpPr/>
            <p:nvPr/>
          </p:nvSpPr>
          <p:spPr>
            <a:xfrm>
              <a:off x="5534950" y="37548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15"/>
            <p:cNvSpPr/>
            <p:nvPr/>
          </p:nvSpPr>
          <p:spPr>
            <a:xfrm>
              <a:off x="5308125" y="3773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15"/>
            <p:cNvSpPr/>
            <p:nvPr/>
          </p:nvSpPr>
          <p:spPr>
            <a:xfrm>
              <a:off x="6080350" y="3793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15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15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15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15"/>
            <p:cNvSpPr/>
            <p:nvPr/>
          </p:nvSpPr>
          <p:spPr>
            <a:xfrm>
              <a:off x="6104525" y="384235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15"/>
            <p:cNvSpPr/>
            <p:nvPr/>
          </p:nvSpPr>
          <p:spPr>
            <a:xfrm>
              <a:off x="5329800" y="38473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15"/>
            <p:cNvSpPr/>
            <p:nvPr/>
          </p:nvSpPr>
          <p:spPr>
            <a:xfrm>
              <a:off x="5413200" y="38548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15"/>
            <p:cNvSpPr/>
            <p:nvPr/>
          </p:nvSpPr>
          <p:spPr>
            <a:xfrm>
              <a:off x="6166250" y="3871550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0"/>
                    <a:pt x="234" y="34"/>
                  </a:cubicBezTo>
                  <a:cubicBezTo>
                    <a:pt x="0" y="401"/>
                    <a:pt x="701" y="467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15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15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15"/>
            <p:cNvSpPr/>
            <p:nvPr/>
          </p:nvSpPr>
          <p:spPr>
            <a:xfrm>
              <a:off x="5738425" y="39282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15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15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15"/>
            <p:cNvSpPr/>
            <p:nvPr/>
          </p:nvSpPr>
          <p:spPr>
            <a:xfrm>
              <a:off x="6268825" y="3963275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1"/>
                    <a:pt x="200" y="34"/>
                  </a:cubicBezTo>
                  <a:cubicBezTo>
                    <a:pt x="0" y="401"/>
                    <a:pt x="701" y="468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15"/>
            <p:cNvSpPr/>
            <p:nvPr/>
          </p:nvSpPr>
          <p:spPr>
            <a:xfrm>
              <a:off x="5395700" y="3962450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15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15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15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15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15"/>
            <p:cNvSpPr/>
            <p:nvPr/>
          </p:nvSpPr>
          <p:spPr>
            <a:xfrm>
              <a:off x="6083675" y="403832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15"/>
            <p:cNvSpPr/>
            <p:nvPr/>
          </p:nvSpPr>
          <p:spPr>
            <a:xfrm>
              <a:off x="6217950" y="4050850"/>
              <a:ext cx="15875" cy="15025"/>
            </a:xfrm>
            <a:custGeom>
              <a:rect b="b" l="l" r="r" t="t"/>
              <a:pathLst>
                <a:path extrusionOk="0" h="601" w="635">
                  <a:moveTo>
                    <a:pt x="67" y="67"/>
                  </a:moveTo>
                  <a:cubicBezTo>
                    <a:pt x="0" y="467"/>
                    <a:pt x="634" y="601"/>
                    <a:pt x="634" y="200"/>
                  </a:cubicBezTo>
                  <a:cubicBezTo>
                    <a:pt x="434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15"/>
            <p:cNvSpPr/>
            <p:nvPr/>
          </p:nvSpPr>
          <p:spPr>
            <a:xfrm>
              <a:off x="6193750" y="4082525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534"/>
                  </a:moveTo>
                  <a:cubicBezTo>
                    <a:pt x="1" y="1"/>
                    <a:pt x="201" y="1068"/>
                    <a:pt x="735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15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15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15"/>
            <p:cNvSpPr/>
            <p:nvPr/>
          </p:nvSpPr>
          <p:spPr>
            <a:xfrm>
              <a:off x="6281325" y="4111725"/>
              <a:ext cx="22550" cy="28375"/>
            </a:xfrm>
            <a:custGeom>
              <a:rect b="b" l="l" r="r" t="t"/>
              <a:pathLst>
                <a:path extrusionOk="0" h="1135" w="902">
                  <a:moveTo>
                    <a:pt x="601" y="1134"/>
                  </a:moveTo>
                  <a:cubicBezTo>
                    <a:pt x="467" y="667"/>
                    <a:pt x="734" y="567"/>
                    <a:pt x="901" y="401"/>
                  </a:cubicBezTo>
                  <a:cubicBezTo>
                    <a:pt x="601" y="401"/>
                    <a:pt x="701" y="0"/>
                    <a:pt x="301" y="100"/>
                  </a:cubicBezTo>
                  <a:cubicBezTo>
                    <a:pt x="0" y="467"/>
                    <a:pt x="167" y="1001"/>
                    <a:pt x="601" y="1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15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15"/>
            <p:cNvSpPr/>
            <p:nvPr/>
          </p:nvSpPr>
          <p:spPr>
            <a:xfrm>
              <a:off x="6085350" y="4132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15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15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15"/>
            <p:cNvSpPr/>
            <p:nvPr/>
          </p:nvSpPr>
          <p:spPr>
            <a:xfrm>
              <a:off x="5703400" y="4143400"/>
              <a:ext cx="7550" cy="7550"/>
            </a:xfrm>
            <a:custGeom>
              <a:rect b="b" l="l" r="r" t="t"/>
              <a:pathLst>
                <a:path extrusionOk="0" h="302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15"/>
            <p:cNvSpPr/>
            <p:nvPr/>
          </p:nvSpPr>
          <p:spPr>
            <a:xfrm>
              <a:off x="6284650" y="4168425"/>
              <a:ext cx="19225" cy="20875"/>
            </a:xfrm>
            <a:custGeom>
              <a:rect b="b" l="l" r="r" t="t"/>
              <a:pathLst>
                <a:path extrusionOk="0" h="835" w="769">
                  <a:moveTo>
                    <a:pt x="34" y="167"/>
                  </a:moveTo>
                  <a:cubicBezTo>
                    <a:pt x="1" y="401"/>
                    <a:pt x="34" y="601"/>
                    <a:pt x="168" y="768"/>
                  </a:cubicBezTo>
                  <a:cubicBezTo>
                    <a:pt x="635" y="834"/>
                    <a:pt x="601" y="401"/>
                    <a:pt x="768" y="167"/>
                  </a:cubicBezTo>
                  <a:cubicBezTo>
                    <a:pt x="535" y="1"/>
                    <a:pt x="234" y="1"/>
                    <a:pt x="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15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15"/>
            <p:cNvSpPr/>
            <p:nvPr/>
          </p:nvSpPr>
          <p:spPr>
            <a:xfrm>
              <a:off x="5902725" y="4180925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15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15"/>
            <p:cNvSpPr/>
            <p:nvPr/>
          </p:nvSpPr>
          <p:spPr>
            <a:xfrm>
              <a:off x="6080350" y="41876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15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15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15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15"/>
            <p:cNvSpPr/>
            <p:nvPr/>
          </p:nvSpPr>
          <p:spPr>
            <a:xfrm>
              <a:off x="6310500" y="42685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15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15"/>
            <p:cNvSpPr/>
            <p:nvPr/>
          </p:nvSpPr>
          <p:spPr>
            <a:xfrm>
              <a:off x="5915225" y="432687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15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15"/>
            <p:cNvSpPr/>
            <p:nvPr/>
          </p:nvSpPr>
          <p:spPr>
            <a:xfrm>
              <a:off x="5758450" y="439107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15"/>
            <p:cNvSpPr/>
            <p:nvPr/>
          </p:nvSpPr>
          <p:spPr>
            <a:xfrm>
              <a:off x="5214725" y="445195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15"/>
            <p:cNvSpPr/>
            <p:nvPr/>
          </p:nvSpPr>
          <p:spPr>
            <a:xfrm>
              <a:off x="4989575" y="447115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15"/>
            <p:cNvSpPr/>
            <p:nvPr/>
          </p:nvSpPr>
          <p:spPr>
            <a:xfrm>
              <a:off x="5553300" y="4526175"/>
              <a:ext cx="14200" cy="24225"/>
            </a:xfrm>
            <a:custGeom>
              <a:rect b="b" l="l" r="r" t="t"/>
              <a:pathLst>
                <a:path extrusionOk="0" h="969" w="568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15"/>
            <p:cNvSpPr/>
            <p:nvPr/>
          </p:nvSpPr>
          <p:spPr>
            <a:xfrm>
              <a:off x="4796100" y="4557875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15"/>
            <p:cNvSpPr/>
            <p:nvPr/>
          </p:nvSpPr>
          <p:spPr>
            <a:xfrm>
              <a:off x="6195425" y="4661275"/>
              <a:ext cx="16700" cy="18375"/>
            </a:xfrm>
            <a:custGeom>
              <a:rect b="b" l="l" r="r" t="t"/>
              <a:pathLst>
                <a:path extrusionOk="0" h="735" w="668">
                  <a:moveTo>
                    <a:pt x="668" y="368"/>
                  </a:moveTo>
                  <a:cubicBezTo>
                    <a:pt x="434" y="368"/>
                    <a:pt x="534" y="1"/>
                    <a:pt x="234" y="101"/>
                  </a:cubicBezTo>
                  <a:cubicBezTo>
                    <a:pt x="1" y="501"/>
                    <a:pt x="601" y="735"/>
                    <a:pt x="6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15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15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15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15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15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15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15"/>
            <p:cNvSpPr/>
            <p:nvPr/>
          </p:nvSpPr>
          <p:spPr>
            <a:xfrm>
              <a:off x="6169575" y="4089200"/>
              <a:ext cx="38375" cy="32550"/>
            </a:xfrm>
            <a:custGeom>
              <a:rect b="b" l="l" r="r" t="t"/>
              <a:pathLst>
                <a:path extrusionOk="0" h="1302" w="1535">
                  <a:moveTo>
                    <a:pt x="668" y="1302"/>
                  </a:moveTo>
                  <a:cubicBezTo>
                    <a:pt x="1535" y="1235"/>
                    <a:pt x="534" y="134"/>
                    <a:pt x="534" y="1"/>
                  </a:cubicBezTo>
                  <a:cubicBezTo>
                    <a:pt x="1" y="434"/>
                    <a:pt x="968" y="601"/>
                    <a:pt x="668" y="13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15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15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61" name="Google Shape;2961;p15"/>
          <p:cNvSpPr txBox="1"/>
          <p:nvPr>
            <p:ph type="title"/>
          </p:nvPr>
        </p:nvSpPr>
        <p:spPr>
          <a:xfrm>
            <a:off x="711725" y="1502700"/>
            <a:ext cx="3561000" cy="12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62" name="Google Shape;2962;p15"/>
          <p:cNvSpPr txBox="1"/>
          <p:nvPr>
            <p:ph idx="1" type="subTitle"/>
          </p:nvPr>
        </p:nvSpPr>
        <p:spPr>
          <a:xfrm>
            <a:off x="711725" y="3011650"/>
            <a:ext cx="3336600" cy="107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600"/>
              <a:buFont typeface="Nunito Light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1">
  <p:cSld name="CUSTOM_1_1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4" name="Google Shape;2964;p16"/>
          <p:cNvGrpSpPr/>
          <p:nvPr/>
        </p:nvGrpSpPr>
        <p:grpSpPr>
          <a:xfrm>
            <a:off x="64054" y="72481"/>
            <a:ext cx="6556951" cy="3751338"/>
            <a:chOff x="1187675" y="233950"/>
            <a:chExt cx="6301126" cy="3604976"/>
          </a:xfrm>
        </p:grpSpPr>
        <p:sp>
          <p:nvSpPr>
            <p:cNvPr id="2965" name="Google Shape;2965;p16"/>
            <p:cNvSpPr/>
            <p:nvPr/>
          </p:nvSpPr>
          <p:spPr>
            <a:xfrm>
              <a:off x="1189699" y="233950"/>
              <a:ext cx="25221" cy="24194"/>
            </a:xfrm>
            <a:custGeom>
              <a:rect b="b" l="l" r="r" t="t"/>
              <a:pathLst>
                <a:path extrusionOk="0" h="801" w="835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16"/>
            <p:cNvSpPr/>
            <p:nvPr/>
          </p:nvSpPr>
          <p:spPr>
            <a:xfrm>
              <a:off x="3468732" y="239991"/>
              <a:ext cx="14136" cy="10088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16"/>
            <p:cNvSpPr/>
            <p:nvPr/>
          </p:nvSpPr>
          <p:spPr>
            <a:xfrm>
              <a:off x="4193151" y="239991"/>
              <a:ext cx="9092" cy="5074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16"/>
            <p:cNvSpPr/>
            <p:nvPr/>
          </p:nvSpPr>
          <p:spPr>
            <a:xfrm>
              <a:off x="6895346" y="239991"/>
              <a:ext cx="79620" cy="51409"/>
            </a:xfrm>
            <a:custGeom>
              <a:rect b="b" l="l" r="r" t="t"/>
              <a:pathLst>
                <a:path extrusionOk="0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16"/>
            <p:cNvSpPr/>
            <p:nvPr/>
          </p:nvSpPr>
          <p:spPr>
            <a:xfrm>
              <a:off x="6895346" y="239991"/>
              <a:ext cx="79620" cy="51409"/>
            </a:xfrm>
            <a:custGeom>
              <a:rect b="b" l="l" r="r" t="t"/>
              <a:pathLst>
                <a:path extrusionOk="0" fill="none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16"/>
            <p:cNvSpPr/>
            <p:nvPr/>
          </p:nvSpPr>
          <p:spPr>
            <a:xfrm>
              <a:off x="4546783" y="244008"/>
              <a:ext cx="18183" cy="18183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16"/>
            <p:cNvSpPr/>
            <p:nvPr/>
          </p:nvSpPr>
          <p:spPr>
            <a:xfrm>
              <a:off x="4546783" y="244008"/>
              <a:ext cx="18183" cy="18183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16"/>
            <p:cNvSpPr/>
            <p:nvPr/>
          </p:nvSpPr>
          <p:spPr>
            <a:xfrm>
              <a:off x="4416814" y="243011"/>
              <a:ext cx="50412" cy="41351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16"/>
            <p:cNvSpPr/>
            <p:nvPr/>
          </p:nvSpPr>
          <p:spPr>
            <a:xfrm>
              <a:off x="5489821" y="234947"/>
              <a:ext cx="43374" cy="62494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16"/>
            <p:cNvSpPr/>
            <p:nvPr/>
          </p:nvSpPr>
          <p:spPr>
            <a:xfrm>
              <a:off x="1953414" y="253100"/>
              <a:ext cx="37303" cy="43344"/>
            </a:xfrm>
            <a:custGeom>
              <a:rect b="b" l="l" r="r" t="t"/>
              <a:pathLst>
                <a:path extrusionOk="0" h="1435" w="1235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16"/>
            <p:cNvSpPr/>
            <p:nvPr/>
          </p:nvSpPr>
          <p:spPr>
            <a:xfrm>
              <a:off x="1194743" y="261134"/>
              <a:ext cx="19180" cy="18183"/>
            </a:xfrm>
            <a:custGeom>
              <a:rect b="b" l="l" r="r" t="t"/>
              <a:pathLst>
                <a:path extrusionOk="0" h="602" w="635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16"/>
            <p:cNvSpPr/>
            <p:nvPr/>
          </p:nvSpPr>
          <p:spPr>
            <a:xfrm>
              <a:off x="4471212" y="274243"/>
              <a:ext cx="81644" cy="75603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16"/>
            <p:cNvSpPr/>
            <p:nvPr/>
          </p:nvSpPr>
          <p:spPr>
            <a:xfrm>
              <a:off x="4471212" y="274243"/>
              <a:ext cx="81644" cy="75603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16"/>
            <p:cNvSpPr/>
            <p:nvPr/>
          </p:nvSpPr>
          <p:spPr>
            <a:xfrm>
              <a:off x="6965873" y="279287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16"/>
            <p:cNvSpPr/>
            <p:nvPr/>
          </p:nvSpPr>
          <p:spPr>
            <a:xfrm>
              <a:off x="1381133" y="298436"/>
              <a:ext cx="54429" cy="51409"/>
            </a:xfrm>
            <a:custGeom>
              <a:rect b="b" l="l" r="r" t="t"/>
              <a:pathLst>
                <a:path extrusionOk="0" h="1702" w="1802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16"/>
            <p:cNvSpPr/>
            <p:nvPr/>
          </p:nvSpPr>
          <p:spPr>
            <a:xfrm>
              <a:off x="3865707" y="303450"/>
              <a:ext cx="13109" cy="26248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16"/>
            <p:cNvSpPr/>
            <p:nvPr/>
          </p:nvSpPr>
          <p:spPr>
            <a:xfrm>
              <a:off x="4457106" y="310518"/>
              <a:ext cx="15163" cy="17156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16"/>
            <p:cNvSpPr/>
            <p:nvPr/>
          </p:nvSpPr>
          <p:spPr>
            <a:xfrm>
              <a:off x="4457106" y="310518"/>
              <a:ext cx="15163" cy="17156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16"/>
            <p:cNvSpPr/>
            <p:nvPr/>
          </p:nvSpPr>
          <p:spPr>
            <a:xfrm>
              <a:off x="4731180" y="317556"/>
              <a:ext cx="31262" cy="30265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16"/>
            <p:cNvSpPr/>
            <p:nvPr/>
          </p:nvSpPr>
          <p:spPr>
            <a:xfrm>
              <a:off x="6134652" y="319579"/>
              <a:ext cx="69562" cy="44371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16"/>
            <p:cNvSpPr/>
            <p:nvPr/>
          </p:nvSpPr>
          <p:spPr>
            <a:xfrm>
              <a:off x="4431916" y="322600"/>
              <a:ext cx="23228" cy="19180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16"/>
            <p:cNvSpPr/>
            <p:nvPr/>
          </p:nvSpPr>
          <p:spPr>
            <a:xfrm>
              <a:off x="3908023" y="329667"/>
              <a:ext cx="22201" cy="28242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16"/>
            <p:cNvSpPr/>
            <p:nvPr/>
          </p:nvSpPr>
          <p:spPr>
            <a:xfrm>
              <a:off x="4685813" y="336705"/>
              <a:ext cx="17187" cy="22201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16"/>
            <p:cNvSpPr/>
            <p:nvPr/>
          </p:nvSpPr>
          <p:spPr>
            <a:xfrm>
              <a:off x="3304511" y="337732"/>
              <a:ext cx="62494" cy="66511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16"/>
            <p:cNvSpPr/>
            <p:nvPr/>
          </p:nvSpPr>
          <p:spPr>
            <a:xfrm>
              <a:off x="4918567" y="352834"/>
              <a:ext cx="22201" cy="23197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16"/>
            <p:cNvSpPr/>
            <p:nvPr/>
          </p:nvSpPr>
          <p:spPr>
            <a:xfrm>
              <a:off x="4560888" y="371984"/>
              <a:ext cx="37303" cy="39327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16"/>
            <p:cNvSpPr/>
            <p:nvPr/>
          </p:nvSpPr>
          <p:spPr>
            <a:xfrm>
              <a:off x="4560888" y="371984"/>
              <a:ext cx="37303" cy="39327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16"/>
            <p:cNvSpPr/>
            <p:nvPr/>
          </p:nvSpPr>
          <p:spPr>
            <a:xfrm>
              <a:off x="5977469" y="368963"/>
              <a:ext cx="26248" cy="25221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16"/>
            <p:cNvSpPr/>
            <p:nvPr/>
          </p:nvSpPr>
          <p:spPr>
            <a:xfrm>
              <a:off x="4784551" y="414300"/>
              <a:ext cx="4078" cy="5044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16"/>
            <p:cNvSpPr/>
            <p:nvPr/>
          </p:nvSpPr>
          <p:spPr>
            <a:xfrm>
              <a:off x="7324549" y="408259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16"/>
            <p:cNvSpPr/>
            <p:nvPr/>
          </p:nvSpPr>
          <p:spPr>
            <a:xfrm>
              <a:off x="4513528" y="424358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16"/>
            <p:cNvSpPr/>
            <p:nvPr/>
          </p:nvSpPr>
          <p:spPr>
            <a:xfrm>
              <a:off x="7284257" y="416293"/>
              <a:ext cx="18153" cy="18183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16"/>
            <p:cNvSpPr/>
            <p:nvPr/>
          </p:nvSpPr>
          <p:spPr>
            <a:xfrm>
              <a:off x="3892891" y="423361"/>
              <a:ext cx="17156" cy="20177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16"/>
            <p:cNvSpPr/>
            <p:nvPr/>
          </p:nvSpPr>
          <p:spPr>
            <a:xfrm>
              <a:off x="7317481" y="432423"/>
              <a:ext cx="5074" cy="5074"/>
            </a:xfrm>
            <a:custGeom>
              <a:rect b="b" l="l" r="r" t="t"/>
              <a:pathLst>
                <a:path extrusionOk="0" h="168" w="168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16"/>
            <p:cNvSpPr/>
            <p:nvPr/>
          </p:nvSpPr>
          <p:spPr>
            <a:xfrm>
              <a:off x="2251651" y="431426"/>
              <a:ext cx="25221" cy="24194"/>
            </a:xfrm>
            <a:custGeom>
              <a:rect b="b" l="l" r="r" t="t"/>
              <a:pathLst>
                <a:path extrusionOk="0" h="801" w="835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16"/>
            <p:cNvSpPr/>
            <p:nvPr/>
          </p:nvSpPr>
          <p:spPr>
            <a:xfrm>
              <a:off x="3693422" y="425385"/>
              <a:ext cx="24194" cy="18153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16"/>
            <p:cNvSpPr/>
            <p:nvPr/>
          </p:nvSpPr>
          <p:spPr>
            <a:xfrm>
              <a:off x="6302920" y="432423"/>
              <a:ext cx="14136" cy="11115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16"/>
            <p:cNvSpPr/>
            <p:nvPr/>
          </p:nvSpPr>
          <p:spPr>
            <a:xfrm>
              <a:off x="6302920" y="432423"/>
              <a:ext cx="14136" cy="11115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16"/>
            <p:cNvSpPr/>
            <p:nvPr/>
          </p:nvSpPr>
          <p:spPr>
            <a:xfrm>
              <a:off x="1288436" y="443508"/>
              <a:ext cx="57450" cy="42347"/>
            </a:xfrm>
            <a:custGeom>
              <a:rect b="b" l="l" r="r" t="t"/>
              <a:pathLst>
                <a:path extrusionOk="0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16"/>
            <p:cNvSpPr/>
            <p:nvPr/>
          </p:nvSpPr>
          <p:spPr>
            <a:xfrm>
              <a:off x="1288436" y="443508"/>
              <a:ext cx="57450" cy="42347"/>
            </a:xfrm>
            <a:custGeom>
              <a:rect b="b" l="l" r="r" t="t"/>
              <a:pathLst>
                <a:path extrusionOk="0" fill="none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16"/>
            <p:cNvSpPr/>
            <p:nvPr/>
          </p:nvSpPr>
          <p:spPr>
            <a:xfrm>
              <a:off x="5907969" y="424358"/>
              <a:ext cx="54429" cy="58477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16"/>
            <p:cNvSpPr/>
            <p:nvPr/>
          </p:nvSpPr>
          <p:spPr>
            <a:xfrm>
              <a:off x="3349848" y="455589"/>
              <a:ext cx="17156" cy="14136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16"/>
            <p:cNvSpPr/>
            <p:nvPr/>
          </p:nvSpPr>
          <p:spPr>
            <a:xfrm>
              <a:off x="3400229" y="464681"/>
              <a:ext cx="20177" cy="15133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16"/>
            <p:cNvSpPr/>
            <p:nvPr/>
          </p:nvSpPr>
          <p:spPr>
            <a:xfrm>
              <a:off x="3037506" y="445531"/>
              <a:ext cx="32289" cy="54429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16"/>
            <p:cNvSpPr/>
            <p:nvPr/>
          </p:nvSpPr>
          <p:spPr>
            <a:xfrm>
              <a:off x="3273280" y="467701"/>
              <a:ext cx="17156" cy="2217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16"/>
            <p:cNvSpPr/>
            <p:nvPr/>
          </p:nvSpPr>
          <p:spPr>
            <a:xfrm>
              <a:off x="4446021" y="458610"/>
              <a:ext cx="74606" cy="73579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16"/>
            <p:cNvSpPr/>
            <p:nvPr/>
          </p:nvSpPr>
          <p:spPr>
            <a:xfrm>
              <a:off x="1810336" y="476762"/>
              <a:ext cx="22201" cy="23197"/>
            </a:xfrm>
            <a:custGeom>
              <a:rect b="b" l="l" r="r" t="t"/>
              <a:pathLst>
                <a:path extrusionOk="0" h="768" w="735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16"/>
            <p:cNvSpPr/>
            <p:nvPr/>
          </p:nvSpPr>
          <p:spPr>
            <a:xfrm>
              <a:off x="3088883" y="481807"/>
              <a:ext cx="36306" cy="24194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16"/>
            <p:cNvSpPr/>
            <p:nvPr/>
          </p:nvSpPr>
          <p:spPr>
            <a:xfrm>
              <a:off x="1923179" y="540222"/>
              <a:ext cx="27245" cy="23228"/>
            </a:xfrm>
            <a:custGeom>
              <a:rect b="b" l="l" r="r" t="t"/>
              <a:pathLst>
                <a:path extrusionOk="0" h="769" w="902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16"/>
            <p:cNvSpPr/>
            <p:nvPr/>
          </p:nvSpPr>
          <p:spPr>
            <a:xfrm>
              <a:off x="5564395" y="552334"/>
              <a:ext cx="28242" cy="24194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16"/>
            <p:cNvSpPr/>
            <p:nvPr/>
          </p:nvSpPr>
          <p:spPr>
            <a:xfrm>
              <a:off x="1790190" y="561395"/>
              <a:ext cx="31262" cy="27215"/>
            </a:xfrm>
            <a:custGeom>
              <a:rect b="b" l="l" r="r" t="t"/>
              <a:pathLst>
                <a:path extrusionOk="0" h="901" w="1035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16"/>
            <p:cNvSpPr/>
            <p:nvPr/>
          </p:nvSpPr>
          <p:spPr>
            <a:xfrm>
              <a:off x="6413739" y="561395"/>
              <a:ext cx="65515" cy="51409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16"/>
            <p:cNvSpPr/>
            <p:nvPr/>
          </p:nvSpPr>
          <p:spPr>
            <a:xfrm>
              <a:off x="4527633" y="567436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16"/>
            <p:cNvSpPr/>
            <p:nvPr/>
          </p:nvSpPr>
          <p:spPr>
            <a:xfrm>
              <a:off x="4527633" y="567436"/>
              <a:ext cx="22201" cy="13139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16"/>
            <p:cNvSpPr/>
            <p:nvPr/>
          </p:nvSpPr>
          <p:spPr>
            <a:xfrm>
              <a:off x="1292484" y="580544"/>
              <a:ext cx="26218" cy="19150"/>
            </a:xfrm>
            <a:custGeom>
              <a:rect b="b" l="l" r="r" t="t"/>
              <a:pathLst>
                <a:path extrusionOk="0" h="634" w="868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16"/>
            <p:cNvSpPr/>
            <p:nvPr/>
          </p:nvSpPr>
          <p:spPr>
            <a:xfrm>
              <a:off x="1340841" y="581541"/>
              <a:ext cx="31262" cy="34283"/>
            </a:xfrm>
            <a:custGeom>
              <a:rect b="b" l="l" r="r" t="t"/>
              <a:pathLst>
                <a:path extrusionOk="0" h="1135" w="1035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16"/>
            <p:cNvSpPr/>
            <p:nvPr/>
          </p:nvSpPr>
          <p:spPr>
            <a:xfrm>
              <a:off x="6329107" y="584562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16"/>
            <p:cNvSpPr/>
            <p:nvPr/>
          </p:nvSpPr>
          <p:spPr>
            <a:xfrm>
              <a:off x="1190726" y="589606"/>
              <a:ext cx="22170" cy="23197"/>
            </a:xfrm>
            <a:custGeom>
              <a:rect b="b" l="l" r="r" t="t"/>
              <a:pathLst>
                <a:path extrusionOk="0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16"/>
            <p:cNvSpPr/>
            <p:nvPr/>
          </p:nvSpPr>
          <p:spPr>
            <a:xfrm>
              <a:off x="1190726" y="589606"/>
              <a:ext cx="22170" cy="23197"/>
            </a:xfrm>
            <a:custGeom>
              <a:rect b="b" l="l" r="r" t="t"/>
              <a:pathLst>
                <a:path extrusionOk="0" fill="none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16"/>
            <p:cNvSpPr/>
            <p:nvPr/>
          </p:nvSpPr>
          <p:spPr>
            <a:xfrm>
              <a:off x="1239083" y="593623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16"/>
            <p:cNvSpPr/>
            <p:nvPr/>
          </p:nvSpPr>
          <p:spPr>
            <a:xfrm>
              <a:off x="1239083" y="593623"/>
              <a:ext cx="14136" cy="14136"/>
            </a:xfrm>
            <a:custGeom>
              <a:rect b="b" l="l" r="r" t="t"/>
              <a:pathLst>
                <a:path extrusionOk="0" fill="none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16"/>
            <p:cNvSpPr/>
            <p:nvPr/>
          </p:nvSpPr>
          <p:spPr>
            <a:xfrm>
              <a:off x="2017900" y="592626"/>
              <a:ext cx="31262" cy="26218"/>
            </a:xfrm>
            <a:custGeom>
              <a:rect b="b" l="l" r="r" t="t"/>
              <a:pathLst>
                <a:path extrusionOk="0" h="868" w="1035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16"/>
            <p:cNvSpPr/>
            <p:nvPr/>
          </p:nvSpPr>
          <p:spPr>
            <a:xfrm>
              <a:off x="1243100" y="615793"/>
              <a:ext cx="36306" cy="18183"/>
            </a:xfrm>
            <a:custGeom>
              <a:rect b="b" l="l" r="r" t="t"/>
              <a:pathLst>
                <a:path extrusionOk="0" h="602" w="1202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16"/>
            <p:cNvSpPr/>
            <p:nvPr/>
          </p:nvSpPr>
          <p:spPr>
            <a:xfrm>
              <a:off x="3289379" y="610749"/>
              <a:ext cx="50412" cy="64518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16"/>
            <p:cNvSpPr/>
            <p:nvPr/>
          </p:nvSpPr>
          <p:spPr>
            <a:xfrm>
              <a:off x="3289379" y="610749"/>
              <a:ext cx="50412" cy="64518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16"/>
            <p:cNvSpPr/>
            <p:nvPr/>
          </p:nvSpPr>
          <p:spPr>
            <a:xfrm>
              <a:off x="1830482" y="626878"/>
              <a:ext cx="17156" cy="19180"/>
            </a:xfrm>
            <a:custGeom>
              <a:rect b="b" l="l" r="r" t="t"/>
              <a:pathLst>
                <a:path extrusionOk="0" h="635" w="568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16"/>
            <p:cNvSpPr/>
            <p:nvPr/>
          </p:nvSpPr>
          <p:spPr>
            <a:xfrm>
              <a:off x="4056114" y="653065"/>
              <a:ext cx="22201" cy="20177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16"/>
            <p:cNvSpPr/>
            <p:nvPr/>
          </p:nvSpPr>
          <p:spPr>
            <a:xfrm>
              <a:off x="2159951" y="658109"/>
              <a:ext cx="34283" cy="20177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16"/>
            <p:cNvSpPr/>
            <p:nvPr/>
          </p:nvSpPr>
          <p:spPr>
            <a:xfrm>
              <a:off x="1848635" y="677259"/>
              <a:ext cx="20177" cy="14136"/>
            </a:xfrm>
            <a:custGeom>
              <a:rect b="b" l="l" r="r" t="t"/>
              <a:pathLst>
                <a:path extrusionOk="0" h="468" w="668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16"/>
            <p:cNvSpPr/>
            <p:nvPr/>
          </p:nvSpPr>
          <p:spPr>
            <a:xfrm>
              <a:off x="3964445" y="646027"/>
              <a:ext cx="66511" cy="141088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16"/>
            <p:cNvSpPr/>
            <p:nvPr/>
          </p:nvSpPr>
          <p:spPr>
            <a:xfrm>
              <a:off x="3964445" y="646027"/>
              <a:ext cx="66511" cy="141088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16"/>
            <p:cNvSpPr/>
            <p:nvPr/>
          </p:nvSpPr>
          <p:spPr>
            <a:xfrm>
              <a:off x="3028444" y="652068"/>
              <a:ext cx="134020" cy="100794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16"/>
            <p:cNvSpPr/>
            <p:nvPr/>
          </p:nvSpPr>
          <p:spPr>
            <a:xfrm>
              <a:off x="4019839" y="698402"/>
              <a:ext cx="15163" cy="19180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16"/>
            <p:cNvSpPr/>
            <p:nvPr/>
          </p:nvSpPr>
          <p:spPr>
            <a:xfrm>
              <a:off x="1742830" y="715528"/>
              <a:ext cx="18183" cy="18183"/>
            </a:xfrm>
            <a:custGeom>
              <a:rect b="b" l="l" r="r" t="t"/>
              <a:pathLst>
                <a:path extrusionOk="0" h="602" w="602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16"/>
            <p:cNvSpPr/>
            <p:nvPr/>
          </p:nvSpPr>
          <p:spPr>
            <a:xfrm>
              <a:off x="1636027" y="719575"/>
              <a:ext cx="23228" cy="20177"/>
            </a:xfrm>
            <a:custGeom>
              <a:rect b="b" l="l" r="r" t="t"/>
              <a:pathLst>
                <a:path extrusionOk="0" h="668" w="769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16"/>
            <p:cNvSpPr/>
            <p:nvPr/>
          </p:nvSpPr>
          <p:spPr>
            <a:xfrm>
              <a:off x="1875819" y="728636"/>
              <a:ext cx="23228" cy="24224"/>
            </a:xfrm>
            <a:custGeom>
              <a:rect b="b" l="l" r="r" t="t"/>
              <a:pathLst>
                <a:path extrusionOk="0" h="802" w="769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16"/>
            <p:cNvSpPr/>
            <p:nvPr/>
          </p:nvSpPr>
          <p:spPr>
            <a:xfrm>
              <a:off x="2000774" y="724619"/>
              <a:ext cx="96747" cy="89679"/>
            </a:xfrm>
            <a:custGeom>
              <a:rect b="b" l="l" r="r" t="t"/>
              <a:pathLst>
                <a:path extrusionOk="0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16"/>
            <p:cNvSpPr/>
            <p:nvPr/>
          </p:nvSpPr>
          <p:spPr>
            <a:xfrm>
              <a:off x="2000774" y="724619"/>
              <a:ext cx="96747" cy="89679"/>
            </a:xfrm>
            <a:custGeom>
              <a:rect b="b" l="l" r="r" t="t"/>
              <a:pathLst>
                <a:path extrusionOk="0" fill="none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16"/>
            <p:cNvSpPr/>
            <p:nvPr/>
          </p:nvSpPr>
          <p:spPr>
            <a:xfrm>
              <a:off x="1331780" y="715528"/>
              <a:ext cx="95720" cy="85692"/>
            </a:xfrm>
            <a:custGeom>
              <a:rect b="b" l="l" r="r" t="t"/>
              <a:pathLst>
                <a:path extrusionOk="0" h="2837" w="3169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16"/>
            <p:cNvSpPr/>
            <p:nvPr/>
          </p:nvSpPr>
          <p:spPr>
            <a:xfrm>
              <a:off x="3278324" y="754823"/>
              <a:ext cx="26218" cy="18183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16"/>
            <p:cNvSpPr/>
            <p:nvPr/>
          </p:nvSpPr>
          <p:spPr>
            <a:xfrm>
              <a:off x="1203804" y="764912"/>
              <a:ext cx="22201" cy="25221"/>
            </a:xfrm>
            <a:custGeom>
              <a:rect b="b" l="l" r="r" t="t"/>
              <a:pathLst>
                <a:path extrusionOk="0" h="835" w="735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16"/>
            <p:cNvSpPr/>
            <p:nvPr/>
          </p:nvSpPr>
          <p:spPr>
            <a:xfrm>
              <a:off x="4303971" y="761891"/>
              <a:ext cx="18183" cy="17156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16"/>
            <p:cNvSpPr/>
            <p:nvPr/>
          </p:nvSpPr>
          <p:spPr>
            <a:xfrm>
              <a:off x="1955437" y="767932"/>
              <a:ext cx="35279" cy="29238"/>
            </a:xfrm>
            <a:custGeom>
              <a:rect b="b" l="l" r="r" t="t"/>
              <a:pathLst>
                <a:path extrusionOk="0" h="968" w="1168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16"/>
            <p:cNvSpPr/>
            <p:nvPr/>
          </p:nvSpPr>
          <p:spPr>
            <a:xfrm>
              <a:off x="5643983" y="763915"/>
              <a:ext cx="14136" cy="29238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16"/>
            <p:cNvSpPr/>
            <p:nvPr/>
          </p:nvSpPr>
          <p:spPr>
            <a:xfrm>
              <a:off x="6094359" y="796143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16"/>
            <p:cNvSpPr/>
            <p:nvPr/>
          </p:nvSpPr>
          <p:spPr>
            <a:xfrm>
              <a:off x="3445565" y="817316"/>
              <a:ext cx="40324" cy="23197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16"/>
            <p:cNvSpPr/>
            <p:nvPr/>
          </p:nvSpPr>
          <p:spPr>
            <a:xfrm>
              <a:off x="1681364" y="826377"/>
              <a:ext cx="34313" cy="27215"/>
            </a:xfrm>
            <a:custGeom>
              <a:rect b="b" l="l" r="r" t="t"/>
              <a:pathLst>
                <a:path extrusionOk="0" h="901" w="1136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16"/>
            <p:cNvSpPr/>
            <p:nvPr/>
          </p:nvSpPr>
          <p:spPr>
            <a:xfrm>
              <a:off x="1610837" y="841479"/>
              <a:ext cx="32289" cy="26218"/>
            </a:xfrm>
            <a:custGeom>
              <a:rect b="b" l="l" r="r" t="t"/>
              <a:pathLst>
                <a:path extrusionOk="0" h="868" w="1069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16"/>
            <p:cNvSpPr/>
            <p:nvPr/>
          </p:nvSpPr>
          <p:spPr>
            <a:xfrm>
              <a:off x="2880323" y="848547"/>
              <a:ext cx="23228" cy="17156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16"/>
            <p:cNvSpPr/>
            <p:nvPr/>
          </p:nvSpPr>
          <p:spPr>
            <a:xfrm>
              <a:off x="3851601" y="854588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16"/>
            <p:cNvSpPr/>
            <p:nvPr/>
          </p:nvSpPr>
          <p:spPr>
            <a:xfrm>
              <a:off x="2674813" y="854588"/>
              <a:ext cx="41320" cy="35279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16"/>
            <p:cNvSpPr/>
            <p:nvPr/>
          </p:nvSpPr>
          <p:spPr>
            <a:xfrm>
              <a:off x="1398259" y="885819"/>
              <a:ext cx="35310" cy="39327"/>
            </a:xfrm>
            <a:custGeom>
              <a:rect b="b" l="l" r="r" t="t"/>
              <a:pathLst>
                <a:path extrusionOk="0" h="1302" w="1169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16"/>
            <p:cNvSpPr/>
            <p:nvPr/>
          </p:nvSpPr>
          <p:spPr>
            <a:xfrm>
              <a:off x="4179046" y="881772"/>
              <a:ext cx="45368" cy="47392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16"/>
            <p:cNvSpPr/>
            <p:nvPr/>
          </p:nvSpPr>
          <p:spPr>
            <a:xfrm>
              <a:off x="6014771" y="892857"/>
              <a:ext cx="23197" cy="24224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16"/>
            <p:cNvSpPr/>
            <p:nvPr/>
          </p:nvSpPr>
          <p:spPr>
            <a:xfrm>
              <a:off x="5531140" y="897901"/>
              <a:ext cx="16160" cy="17156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16"/>
            <p:cNvSpPr/>
            <p:nvPr/>
          </p:nvSpPr>
          <p:spPr>
            <a:xfrm>
              <a:off x="2523670" y="906962"/>
              <a:ext cx="23197" cy="20177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16"/>
            <p:cNvSpPr/>
            <p:nvPr/>
          </p:nvSpPr>
          <p:spPr>
            <a:xfrm>
              <a:off x="5962367" y="906962"/>
              <a:ext cx="31262" cy="25221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16"/>
            <p:cNvSpPr/>
            <p:nvPr/>
          </p:nvSpPr>
          <p:spPr>
            <a:xfrm>
              <a:off x="1190726" y="920071"/>
              <a:ext cx="29238" cy="27245"/>
            </a:xfrm>
            <a:custGeom>
              <a:rect b="b" l="l" r="r" t="t"/>
              <a:pathLst>
                <a:path extrusionOk="0" h="902" w="968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16"/>
            <p:cNvSpPr/>
            <p:nvPr/>
          </p:nvSpPr>
          <p:spPr>
            <a:xfrm>
              <a:off x="1308583" y="933180"/>
              <a:ext cx="29269" cy="29238"/>
            </a:xfrm>
            <a:custGeom>
              <a:rect b="b" l="l" r="r" t="t"/>
              <a:pathLst>
                <a:path extrusionOk="0" h="968" w="969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16"/>
            <p:cNvSpPr/>
            <p:nvPr/>
          </p:nvSpPr>
          <p:spPr>
            <a:xfrm>
              <a:off x="4753320" y="930159"/>
              <a:ext cx="63521" cy="56453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16"/>
            <p:cNvSpPr/>
            <p:nvPr/>
          </p:nvSpPr>
          <p:spPr>
            <a:xfrm>
              <a:off x="1753915" y="946258"/>
              <a:ext cx="26218" cy="23197"/>
            </a:xfrm>
            <a:custGeom>
              <a:rect b="b" l="l" r="r" t="t"/>
              <a:pathLst>
                <a:path extrusionOk="0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16"/>
            <p:cNvSpPr/>
            <p:nvPr/>
          </p:nvSpPr>
          <p:spPr>
            <a:xfrm>
              <a:off x="1753915" y="946258"/>
              <a:ext cx="26218" cy="23197"/>
            </a:xfrm>
            <a:custGeom>
              <a:rect b="b" l="l" r="r" t="t"/>
              <a:pathLst>
                <a:path extrusionOk="0" fill="none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16"/>
            <p:cNvSpPr/>
            <p:nvPr/>
          </p:nvSpPr>
          <p:spPr>
            <a:xfrm>
              <a:off x="1216913" y="934177"/>
              <a:ext cx="89709" cy="115897"/>
            </a:xfrm>
            <a:custGeom>
              <a:rect b="b" l="l" r="r" t="t"/>
              <a:pathLst>
                <a:path extrusionOk="0" h="3837" w="297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16"/>
            <p:cNvSpPr/>
            <p:nvPr/>
          </p:nvSpPr>
          <p:spPr>
            <a:xfrm>
              <a:off x="5486800" y="959367"/>
              <a:ext cx="16160" cy="17156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16"/>
            <p:cNvSpPr/>
            <p:nvPr/>
          </p:nvSpPr>
          <p:spPr>
            <a:xfrm>
              <a:off x="6642446" y="959367"/>
              <a:ext cx="77627" cy="61497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16"/>
            <p:cNvSpPr/>
            <p:nvPr/>
          </p:nvSpPr>
          <p:spPr>
            <a:xfrm>
              <a:off x="5610728" y="973472"/>
              <a:ext cx="15163" cy="16160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16"/>
            <p:cNvSpPr/>
            <p:nvPr/>
          </p:nvSpPr>
          <p:spPr>
            <a:xfrm>
              <a:off x="5610728" y="973472"/>
              <a:ext cx="15163" cy="16160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16"/>
            <p:cNvSpPr/>
            <p:nvPr/>
          </p:nvSpPr>
          <p:spPr>
            <a:xfrm>
              <a:off x="3846557" y="991595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16"/>
            <p:cNvSpPr/>
            <p:nvPr/>
          </p:nvSpPr>
          <p:spPr>
            <a:xfrm>
              <a:off x="3846557" y="991595"/>
              <a:ext cx="22201" cy="13139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16"/>
            <p:cNvSpPr/>
            <p:nvPr/>
          </p:nvSpPr>
          <p:spPr>
            <a:xfrm>
              <a:off x="2909560" y="1007724"/>
              <a:ext cx="20177" cy="16160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16"/>
            <p:cNvSpPr/>
            <p:nvPr/>
          </p:nvSpPr>
          <p:spPr>
            <a:xfrm>
              <a:off x="1505062" y="1011741"/>
              <a:ext cx="22201" cy="21204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16"/>
            <p:cNvSpPr/>
            <p:nvPr/>
          </p:nvSpPr>
          <p:spPr>
            <a:xfrm>
              <a:off x="1314624" y="1025847"/>
              <a:ext cx="22201" cy="18183"/>
            </a:xfrm>
            <a:custGeom>
              <a:rect b="b" l="l" r="r" t="t"/>
              <a:pathLst>
                <a:path extrusionOk="0" h="602" w="735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16"/>
            <p:cNvSpPr/>
            <p:nvPr/>
          </p:nvSpPr>
          <p:spPr>
            <a:xfrm>
              <a:off x="3302488" y="1061125"/>
              <a:ext cx="21204" cy="13139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16"/>
            <p:cNvSpPr/>
            <p:nvPr/>
          </p:nvSpPr>
          <p:spPr>
            <a:xfrm>
              <a:off x="1194743" y="1089336"/>
              <a:ext cx="27245" cy="20177"/>
            </a:xfrm>
            <a:custGeom>
              <a:rect b="b" l="l" r="r" t="t"/>
              <a:pathLst>
                <a:path extrusionOk="0" h="668" w="902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16"/>
            <p:cNvSpPr/>
            <p:nvPr/>
          </p:nvSpPr>
          <p:spPr>
            <a:xfrm>
              <a:off x="1945349" y="1089336"/>
              <a:ext cx="22201" cy="12112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16"/>
            <p:cNvSpPr/>
            <p:nvPr/>
          </p:nvSpPr>
          <p:spPr>
            <a:xfrm>
              <a:off x="3191668" y="1093353"/>
              <a:ext cx="24194" cy="17156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16"/>
            <p:cNvSpPr/>
            <p:nvPr/>
          </p:nvSpPr>
          <p:spPr>
            <a:xfrm>
              <a:off x="2447103" y="1110479"/>
              <a:ext cx="38300" cy="15163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16"/>
            <p:cNvSpPr/>
            <p:nvPr/>
          </p:nvSpPr>
          <p:spPr>
            <a:xfrm>
              <a:off x="5203696" y="1110479"/>
              <a:ext cx="33286" cy="57480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16"/>
            <p:cNvSpPr/>
            <p:nvPr/>
          </p:nvSpPr>
          <p:spPr>
            <a:xfrm>
              <a:off x="5203696" y="1110479"/>
              <a:ext cx="33286" cy="57480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16"/>
            <p:cNvSpPr/>
            <p:nvPr/>
          </p:nvSpPr>
          <p:spPr>
            <a:xfrm>
              <a:off x="2659680" y="1111506"/>
              <a:ext cx="60501" cy="51409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16"/>
            <p:cNvSpPr/>
            <p:nvPr/>
          </p:nvSpPr>
          <p:spPr>
            <a:xfrm>
              <a:off x="1728724" y="1118544"/>
              <a:ext cx="20177" cy="15163"/>
            </a:xfrm>
            <a:custGeom>
              <a:rect b="b" l="l" r="r" t="t"/>
              <a:pathLst>
                <a:path extrusionOk="0" h="502" w="668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16"/>
            <p:cNvSpPr/>
            <p:nvPr/>
          </p:nvSpPr>
          <p:spPr>
            <a:xfrm>
              <a:off x="7337658" y="1124584"/>
              <a:ext cx="26218" cy="22201"/>
            </a:xfrm>
            <a:custGeom>
              <a:rect b="b" l="l" r="r" t="t"/>
              <a:pathLst>
                <a:path extrusionOk="0" h="735" w="868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16"/>
            <p:cNvSpPr/>
            <p:nvPr/>
          </p:nvSpPr>
          <p:spPr>
            <a:xfrm>
              <a:off x="1676350" y="1133676"/>
              <a:ext cx="19150" cy="19150"/>
            </a:xfrm>
            <a:custGeom>
              <a:rect b="b" l="l" r="r" t="t"/>
              <a:pathLst>
                <a:path extrusionOk="0" h="634" w="634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16"/>
            <p:cNvSpPr/>
            <p:nvPr/>
          </p:nvSpPr>
          <p:spPr>
            <a:xfrm>
              <a:off x="4516548" y="1141741"/>
              <a:ext cx="27245" cy="2721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16"/>
            <p:cNvSpPr/>
            <p:nvPr/>
          </p:nvSpPr>
          <p:spPr>
            <a:xfrm>
              <a:off x="1853679" y="1135669"/>
              <a:ext cx="54429" cy="53433"/>
            </a:xfrm>
            <a:custGeom>
              <a:rect b="b" l="l" r="r" t="t"/>
              <a:pathLst>
                <a:path extrusionOk="0" h="1769" w="1802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16"/>
            <p:cNvSpPr/>
            <p:nvPr/>
          </p:nvSpPr>
          <p:spPr>
            <a:xfrm>
              <a:off x="1671306" y="1157839"/>
              <a:ext cx="19180" cy="18183"/>
            </a:xfrm>
            <a:custGeom>
              <a:rect b="b" l="l" r="r" t="t"/>
              <a:pathLst>
                <a:path extrusionOk="0" h="602" w="635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16"/>
            <p:cNvSpPr/>
            <p:nvPr/>
          </p:nvSpPr>
          <p:spPr>
            <a:xfrm>
              <a:off x="3658143" y="1167928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16"/>
            <p:cNvSpPr/>
            <p:nvPr/>
          </p:nvSpPr>
          <p:spPr>
            <a:xfrm>
              <a:off x="2391678" y="1211241"/>
              <a:ext cx="34283" cy="36306"/>
            </a:xfrm>
            <a:custGeom>
              <a:rect b="b" l="l" r="r" t="t"/>
              <a:pathLst>
                <a:path extrusionOk="0" h="1202" w="1135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16"/>
            <p:cNvSpPr/>
            <p:nvPr/>
          </p:nvSpPr>
          <p:spPr>
            <a:xfrm>
              <a:off x="4332182" y="1222326"/>
              <a:ext cx="32289" cy="28242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16"/>
            <p:cNvSpPr/>
            <p:nvPr/>
          </p:nvSpPr>
          <p:spPr>
            <a:xfrm>
              <a:off x="2830969" y="1231387"/>
              <a:ext cx="26218" cy="12142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16"/>
            <p:cNvSpPr/>
            <p:nvPr/>
          </p:nvSpPr>
          <p:spPr>
            <a:xfrm>
              <a:off x="2830969" y="1231387"/>
              <a:ext cx="26218" cy="12142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16"/>
            <p:cNvSpPr/>
            <p:nvPr/>
          </p:nvSpPr>
          <p:spPr>
            <a:xfrm>
              <a:off x="5208740" y="1239451"/>
              <a:ext cx="32259" cy="39327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16"/>
            <p:cNvSpPr/>
            <p:nvPr/>
          </p:nvSpPr>
          <p:spPr>
            <a:xfrm>
              <a:off x="5208740" y="1239451"/>
              <a:ext cx="32259" cy="39327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16"/>
            <p:cNvSpPr/>
            <p:nvPr/>
          </p:nvSpPr>
          <p:spPr>
            <a:xfrm>
              <a:off x="5410232" y="1236431"/>
              <a:ext cx="32289" cy="33286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16"/>
            <p:cNvSpPr/>
            <p:nvPr/>
          </p:nvSpPr>
          <p:spPr>
            <a:xfrm>
              <a:off x="1438552" y="1256577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16"/>
            <p:cNvSpPr/>
            <p:nvPr/>
          </p:nvSpPr>
          <p:spPr>
            <a:xfrm>
              <a:off x="4267695" y="1275727"/>
              <a:ext cx="36306" cy="41351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16"/>
            <p:cNvSpPr/>
            <p:nvPr/>
          </p:nvSpPr>
          <p:spPr>
            <a:xfrm>
              <a:off x="5302433" y="1290829"/>
              <a:ext cx="23197" cy="16160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16"/>
            <p:cNvSpPr/>
            <p:nvPr/>
          </p:nvSpPr>
          <p:spPr>
            <a:xfrm>
              <a:off x="2575048" y="1294876"/>
              <a:ext cx="22201" cy="24194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16"/>
            <p:cNvSpPr/>
            <p:nvPr/>
          </p:nvSpPr>
          <p:spPr>
            <a:xfrm>
              <a:off x="4617310" y="1304934"/>
              <a:ext cx="29269" cy="29269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16"/>
            <p:cNvSpPr/>
            <p:nvPr/>
          </p:nvSpPr>
          <p:spPr>
            <a:xfrm>
              <a:off x="4959887" y="1308982"/>
              <a:ext cx="25221" cy="27245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16"/>
            <p:cNvSpPr/>
            <p:nvPr/>
          </p:nvSpPr>
          <p:spPr>
            <a:xfrm>
              <a:off x="2168015" y="1306958"/>
              <a:ext cx="22201" cy="26218"/>
            </a:xfrm>
            <a:custGeom>
              <a:rect b="b" l="l" r="r" t="t"/>
              <a:pathLst>
                <a:path extrusionOk="0" h="868" w="735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16"/>
            <p:cNvSpPr/>
            <p:nvPr/>
          </p:nvSpPr>
          <p:spPr>
            <a:xfrm>
              <a:off x="2265756" y="1312999"/>
              <a:ext cx="52406" cy="44371"/>
            </a:xfrm>
            <a:custGeom>
              <a:rect b="b" l="l" r="r" t="t"/>
              <a:pathLst>
                <a:path extrusionOk="0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16"/>
            <p:cNvSpPr/>
            <p:nvPr/>
          </p:nvSpPr>
          <p:spPr>
            <a:xfrm>
              <a:off x="2265756" y="1312999"/>
              <a:ext cx="52406" cy="44371"/>
            </a:xfrm>
            <a:custGeom>
              <a:rect b="b" l="l" r="r" t="t"/>
              <a:pathLst>
                <a:path extrusionOk="0" fill="none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16"/>
            <p:cNvSpPr/>
            <p:nvPr/>
          </p:nvSpPr>
          <p:spPr>
            <a:xfrm>
              <a:off x="4422855" y="1321064"/>
              <a:ext cx="22201" cy="21204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16"/>
            <p:cNvSpPr/>
            <p:nvPr/>
          </p:nvSpPr>
          <p:spPr>
            <a:xfrm>
              <a:off x="1676350" y="1317046"/>
              <a:ext cx="45368" cy="45368"/>
            </a:xfrm>
            <a:custGeom>
              <a:rect b="b" l="l" r="r" t="t"/>
              <a:pathLst>
                <a:path extrusionOk="0" h="1502" w="1502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16"/>
            <p:cNvSpPr/>
            <p:nvPr/>
          </p:nvSpPr>
          <p:spPr>
            <a:xfrm>
              <a:off x="1465766" y="1312002"/>
              <a:ext cx="78624" cy="127979"/>
            </a:xfrm>
            <a:custGeom>
              <a:rect b="b" l="l" r="r" t="t"/>
              <a:pathLst>
                <a:path extrusionOk="0" h="4237" w="2603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16"/>
            <p:cNvSpPr/>
            <p:nvPr/>
          </p:nvSpPr>
          <p:spPr>
            <a:xfrm>
              <a:off x="4157873" y="1349274"/>
              <a:ext cx="14136" cy="15163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16"/>
            <p:cNvSpPr/>
            <p:nvPr/>
          </p:nvSpPr>
          <p:spPr>
            <a:xfrm>
              <a:off x="2208308" y="1357339"/>
              <a:ext cx="34283" cy="20177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16"/>
            <p:cNvSpPr/>
            <p:nvPr/>
          </p:nvSpPr>
          <p:spPr>
            <a:xfrm>
              <a:off x="3395185" y="1361356"/>
              <a:ext cx="22201" cy="14136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16"/>
            <p:cNvSpPr/>
            <p:nvPr/>
          </p:nvSpPr>
          <p:spPr>
            <a:xfrm>
              <a:off x="3666208" y="1362383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16"/>
            <p:cNvSpPr/>
            <p:nvPr/>
          </p:nvSpPr>
          <p:spPr>
            <a:xfrm>
              <a:off x="3146332" y="1355315"/>
              <a:ext cx="22201" cy="32289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16"/>
            <p:cNvSpPr/>
            <p:nvPr/>
          </p:nvSpPr>
          <p:spPr>
            <a:xfrm>
              <a:off x="1733768" y="1392618"/>
              <a:ext cx="15133" cy="15133"/>
            </a:xfrm>
            <a:custGeom>
              <a:rect b="b" l="l" r="r" t="t"/>
              <a:pathLst>
                <a:path extrusionOk="0" h="501" w="501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16"/>
            <p:cNvSpPr/>
            <p:nvPr/>
          </p:nvSpPr>
          <p:spPr>
            <a:xfrm>
              <a:off x="3255127" y="1392618"/>
              <a:ext cx="14136" cy="10088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16"/>
            <p:cNvSpPr/>
            <p:nvPr/>
          </p:nvSpPr>
          <p:spPr>
            <a:xfrm>
              <a:off x="3255127" y="1392618"/>
              <a:ext cx="14136" cy="10088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16"/>
            <p:cNvSpPr/>
            <p:nvPr/>
          </p:nvSpPr>
          <p:spPr>
            <a:xfrm>
              <a:off x="5298416" y="1395638"/>
              <a:ext cx="23197" cy="24194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16"/>
            <p:cNvSpPr/>
            <p:nvPr/>
          </p:nvSpPr>
          <p:spPr>
            <a:xfrm>
              <a:off x="5298416" y="1395638"/>
              <a:ext cx="23197" cy="24194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16"/>
            <p:cNvSpPr/>
            <p:nvPr/>
          </p:nvSpPr>
          <p:spPr>
            <a:xfrm>
              <a:off x="6630364" y="1393614"/>
              <a:ext cx="39327" cy="54429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16"/>
            <p:cNvSpPr/>
            <p:nvPr/>
          </p:nvSpPr>
          <p:spPr>
            <a:xfrm>
              <a:off x="3381079" y="1422822"/>
              <a:ext cx="31262" cy="21204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16"/>
            <p:cNvSpPr/>
            <p:nvPr/>
          </p:nvSpPr>
          <p:spPr>
            <a:xfrm>
              <a:off x="5205719" y="1427866"/>
              <a:ext cx="22201" cy="26218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16"/>
            <p:cNvSpPr/>
            <p:nvPr/>
          </p:nvSpPr>
          <p:spPr>
            <a:xfrm>
              <a:off x="5205719" y="1427866"/>
              <a:ext cx="22201" cy="26218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16"/>
            <p:cNvSpPr/>
            <p:nvPr/>
          </p:nvSpPr>
          <p:spPr>
            <a:xfrm>
              <a:off x="2075318" y="1431883"/>
              <a:ext cx="22201" cy="21204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16"/>
            <p:cNvSpPr/>
            <p:nvPr/>
          </p:nvSpPr>
          <p:spPr>
            <a:xfrm>
              <a:off x="3182607" y="1447015"/>
              <a:ext cx="68535" cy="574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16"/>
            <p:cNvSpPr/>
            <p:nvPr/>
          </p:nvSpPr>
          <p:spPr>
            <a:xfrm>
              <a:off x="1725704" y="1458100"/>
              <a:ext cx="21204" cy="37303"/>
            </a:xfrm>
            <a:custGeom>
              <a:rect b="b" l="l" r="r" t="t"/>
              <a:pathLst>
                <a:path extrusionOk="0" h="1235" w="702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16"/>
            <p:cNvSpPr/>
            <p:nvPr/>
          </p:nvSpPr>
          <p:spPr>
            <a:xfrm>
              <a:off x="2865220" y="1464141"/>
              <a:ext cx="36306" cy="32259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16"/>
            <p:cNvSpPr/>
            <p:nvPr/>
          </p:nvSpPr>
          <p:spPr>
            <a:xfrm>
              <a:off x="4422855" y="1499390"/>
              <a:ext cx="30" cy="30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16"/>
            <p:cNvSpPr/>
            <p:nvPr/>
          </p:nvSpPr>
          <p:spPr>
            <a:xfrm>
              <a:off x="3791132" y="1499390"/>
              <a:ext cx="19180" cy="19180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16"/>
            <p:cNvSpPr/>
            <p:nvPr/>
          </p:nvSpPr>
          <p:spPr>
            <a:xfrm>
              <a:off x="3791132" y="1499390"/>
              <a:ext cx="19180" cy="19180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16"/>
            <p:cNvSpPr/>
            <p:nvPr/>
          </p:nvSpPr>
          <p:spPr>
            <a:xfrm>
              <a:off x="5051557" y="1504434"/>
              <a:ext cx="23197" cy="18183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16"/>
            <p:cNvSpPr/>
            <p:nvPr/>
          </p:nvSpPr>
          <p:spPr>
            <a:xfrm>
              <a:off x="6618252" y="1515519"/>
              <a:ext cx="42347" cy="28242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16"/>
            <p:cNvSpPr/>
            <p:nvPr/>
          </p:nvSpPr>
          <p:spPr>
            <a:xfrm>
              <a:off x="6618252" y="1515519"/>
              <a:ext cx="42347" cy="28242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16"/>
            <p:cNvSpPr/>
            <p:nvPr/>
          </p:nvSpPr>
          <p:spPr>
            <a:xfrm>
              <a:off x="1454681" y="1520563"/>
              <a:ext cx="23197" cy="16160"/>
            </a:xfrm>
            <a:custGeom>
              <a:rect b="b" l="l" r="r" t="t"/>
              <a:pathLst>
                <a:path extrusionOk="0" h="535" w="768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16"/>
            <p:cNvSpPr/>
            <p:nvPr/>
          </p:nvSpPr>
          <p:spPr>
            <a:xfrm>
              <a:off x="4956866" y="1526604"/>
              <a:ext cx="16129" cy="17156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16"/>
            <p:cNvSpPr/>
            <p:nvPr/>
          </p:nvSpPr>
          <p:spPr>
            <a:xfrm>
              <a:off x="1885907" y="1529624"/>
              <a:ext cx="52436" cy="49415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16"/>
            <p:cNvSpPr/>
            <p:nvPr/>
          </p:nvSpPr>
          <p:spPr>
            <a:xfrm>
              <a:off x="3555388" y="1529624"/>
              <a:ext cx="28242" cy="24224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16"/>
            <p:cNvSpPr/>
            <p:nvPr/>
          </p:nvSpPr>
          <p:spPr>
            <a:xfrm>
              <a:off x="5245015" y="1537689"/>
              <a:ext cx="33256" cy="42347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16"/>
            <p:cNvSpPr/>
            <p:nvPr/>
          </p:nvSpPr>
          <p:spPr>
            <a:xfrm>
              <a:off x="6085298" y="1536692"/>
              <a:ext cx="62494" cy="51409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16"/>
            <p:cNvSpPr/>
            <p:nvPr/>
          </p:nvSpPr>
          <p:spPr>
            <a:xfrm>
              <a:off x="3540256" y="1550798"/>
              <a:ext cx="23228" cy="28242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16"/>
            <p:cNvSpPr/>
            <p:nvPr/>
          </p:nvSpPr>
          <p:spPr>
            <a:xfrm>
              <a:off x="3424392" y="1559859"/>
              <a:ext cx="13139" cy="10088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16"/>
            <p:cNvSpPr/>
            <p:nvPr/>
          </p:nvSpPr>
          <p:spPr>
            <a:xfrm>
              <a:off x="1211869" y="1582029"/>
              <a:ext cx="23197" cy="16129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16"/>
            <p:cNvSpPr/>
            <p:nvPr/>
          </p:nvSpPr>
          <p:spPr>
            <a:xfrm>
              <a:off x="1211869" y="1582029"/>
              <a:ext cx="23197" cy="16129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16"/>
            <p:cNvSpPr/>
            <p:nvPr/>
          </p:nvSpPr>
          <p:spPr>
            <a:xfrm>
              <a:off x="2140801" y="1584022"/>
              <a:ext cx="27245" cy="27245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16"/>
            <p:cNvSpPr/>
            <p:nvPr/>
          </p:nvSpPr>
          <p:spPr>
            <a:xfrm>
              <a:off x="5270205" y="1590093"/>
              <a:ext cx="50382" cy="42347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16"/>
            <p:cNvSpPr/>
            <p:nvPr/>
          </p:nvSpPr>
          <p:spPr>
            <a:xfrm>
              <a:off x="1822418" y="1607219"/>
              <a:ext cx="44371" cy="62494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16"/>
            <p:cNvSpPr/>
            <p:nvPr/>
          </p:nvSpPr>
          <p:spPr>
            <a:xfrm>
              <a:off x="4618337" y="1611236"/>
              <a:ext cx="43344" cy="43344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16"/>
            <p:cNvSpPr/>
            <p:nvPr/>
          </p:nvSpPr>
          <p:spPr>
            <a:xfrm>
              <a:off x="1699517" y="1630386"/>
              <a:ext cx="31262" cy="2721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16"/>
            <p:cNvSpPr/>
            <p:nvPr/>
          </p:nvSpPr>
          <p:spPr>
            <a:xfrm>
              <a:off x="3286359" y="1652556"/>
              <a:ext cx="20207" cy="20177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16"/>
            <p:cNvSpPr/>
            <p:nvPr/>
          </p:nvSpPr>
          <p:spPr>
            <a:xfrm>
              <a:off x="1409344" y="1657570"/>
              <a:ext cx="22201" cy="14136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16"/>
            <p:cNvSpPr/>
            <p:nvPr/>
          </p:nvSpPr>
          <p:spPr>
            <a:xfrm>
              <a:off x="4391624" y="1661617"/>
              <a:ext cx="40324" cy="47392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16"/>
            <p:cNvSpPr/>
            <p:nvPr/>
          </p:nvSpPr>
          <p:spPr>
            <a:xfrm>
              <a:off x="2256665" y="1659593"/>
              <a:ext cx="18183" cy="17156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16"/>
            <p:cNvSpPr/>
            <p:nvPr/>
          </p:nvSpPr>
          <p:spPr>
            <a:xfrm>
              <a:off x="2756425" y="1661617"/>
              <a:ext cx="27215" cy="23197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16"/>
            <p:cNvSpPr/>
            <p:nvPr/>
          </p:nvSpPr>
          <p:spPr>
            <a:xfrm>
              <a:off x="1241076" y="1683787"/>
              <a:ext cx="26248" cy="14136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16"/>
            <p:cNvSpPr/>
            <p:nvPr/>
          </p:nvSpPr>
          <p:spPr>
            <a:xfrm>
              <a:off x="2659680" y="1681763"/>
              <a:ext cx="48388" cy="47392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16"/>
            <p:cNvSpPr/>
            <p:nvPr/>
          </p:nvSpPr>
          <p:spPr>
            <a:xfrm>
              <a:off x="1574592" y="1688831"/>
              <a:ext cx="32259" cy="31262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16"/>
            <p:cNvSpPr/>
            <p:nvPr/>
          </p:nvSpPr>
          <p:spPr>
            <a:xfrm>
              <a:off x="1574592" y="1688831"/>
              <a:ext cx="32259" cy="31262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16"/>
            <p:cNvSpPr/>
            <p:nvPr/>
          </p:nvSpPr>
          <p:spPr>
            <a:xfrm>
              <a:off x="1522187" y="1696866"/>
              <a:ext cx="24224" cy="14136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16"/>
            <p:cNvSpPr/>
            <p:nvPr/>
          </p:nvSpPr>
          <p:spPr>
            <a:xfrm>
              <a:off x="1716642" y="1710971"/>
              <a:ext cx="14136" cy="10119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16"/>
            <p:cNvSpPr/>
            <p:nvPr/>
          </p:nvSpPr>
          <p:spPr>
            <a:xfrm>
              <a:off x="4697925" y="1709974"/>
              <a:ext cx="13109" cy="29238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16"/>
            <p:cNvSpPr/>
            <p:nvPr/>
          </p:nvSpPr>
          <p:spPr>
            <a:xfrm>
              <a:off x="1664238" y="1730120"/>
              <a:ext cx="8095" cy="8095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16"/>
            <p:cNvSpPr/>
            <p:nvPr/>
          </p:nvSpPr>
          <p:spPr>
            <a:xfrm>
              <a:off x="3816323" y="1725076"/>
              <a:ext cx="23197" cy="22201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16"/>
            <p:cNvSpPr/>
            <p:nvPr/>
          </p:nvSpPr>
          <p:spPr>
            <a:xfrm>
              <a:off x="3307532" y="1738185"/>
              <a:ext cx="44371" cy="50412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16"/>
            <p:cNvSpPr/>
            <p:nvPr/>
          </p:nvSpPr>
          <p:spPr>
            <a:xfrm>
              <a:off x="1354946" y="1743229"/>
              <a:ext cx="18153" cy="23197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16"/>
            <p:cNvSpPr/>
            <p:nvPr/>
          </p:nvSpPr>
          <p:spPr>
            <a:xfrm>
              <a:off x="4374498" y="1743229"/>
              <a:ext cx="31262" cy="28242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16"/>
            <p:cNvSpPr/>
            <p:nvPr/>
          </p:nvSpPr>
          <p:spPr>
            <a:xfrm>
              <a:off x="1586673" y="1755311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16"/>
            <p:cNvSpPr/>
            <p:nvPr/>
          </p:nvSpPr>
          <p:spPr>
            <a:xfrm>
              <a:off x="5510994" y="1766396"/>
              <a:ext cx="26218" cy="12112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16"/>
            <p:cNvSpPr/>
            <p:nvPr/>
          </p:nvSpPr>
          <p:spPr>
            <a:xfrm>
              <a:off x="3778054" y="1760355"/>
              <a:ext cx="18153" cy="18153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16"/>
            <p:cNvSpPr/>
            <p:nvPr/>
          </p:nvSpPr>
          <p:spPr>
            <a:xfrm>
              <a:off x="5108975" y="1771440"/>
              <a:ext cx="17187" cy="20177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16"/>
            <p:cNvSpPr/>
            <p:nvPr/>
          </p:nvSpPr>
          <p:spPr>
            <a:xfrm>
              <a:off x="6183009" y="1771440"/>
              <a:ext cx="14136" cy="30265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16"/>
            <p:cNvSpPr/>
            <p:nvPr/>
          </p:nvSpPr>
          <p:spPr>
            <a:xfrm>
              <a:off x="6001662" y="1767393"/>
              <a:ext cx="27245" cy="56453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16"/>
            <p:cNvSpPr/>
            <p:nvPr/>
          </p:nvSpPr>
          <p:spPr>
            <a:xfrm>
              <a:off x="3141287" y="1785545"/>
              <a:ext cx="48388" cy="4132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16"/>
            <p:cNvSpPr/>
            <p:nvPr/>
          </p:nvSpPr>
          <p:spPr>
            <a:xfrm>
              <a:off x="1383157" y="1801675"/>
              <a:ext cx="22201" cy="12112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16"/>
            <p:cNvSpPr/>
            <p:nvPr/>
          </p:nvSpPr>
          <p:spPr>
            <a:xfrm>
              <a:off x="1383157" y="1801675"/>
              <a:ext cx="22201" cy="12112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16"/>
            <p:cNvSpPr/>
            <p:nvPr/>
          </p:nvSpPr>
          <p:spPr>
            <a:xfrm>
              <a:off x="5280263" y="1803668"/>
              <a:ext cx="20177" cy="16160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16"/>
            <p:cNvSpPr/>
            <p:nvPr/>
          </p:nvSpPr>
          <p:spPr>
            <a:xfrm>
              <a:off x="1245124" y="1818800"/>
              <a:ext cx="29238" cy="29238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16"/>
            <p:cNvSpPr/>
            <p:nvPr/>
          </p:nvSpPr>
          <p:spPr>
            <a:xfrm>
              <a:off x="3576531" y="1829885"/>
              <a:ext cx="16160" cy="17156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16"/>
            <p:cNvSpPr/>
            <p:nvPr/>
          </p:nvSpPr>
          <p:spPr>
            <a:xfrm>
              <a:off x="1642098" y="1826835"/>
              <a:ext cx="48388" cy="61497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16"/>
            <p:cNvSpPr/>
            <p:nvPr/>
          </p:nvSpPr>
          <p:spPr>
            <a:xfrm>
              <a:off x="1642098" y="1826835"/>
              <a:ext cx="48388" cy="61497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16"/>
            <p:cNvSpPr/>
            <p:nvPr/>
          </p:nvSpPr>
          <p:spPr>
            <a:xfrm>
              <a:off x="2846071" y="1839943"/>
              <a:ext cx="56453" cy="44371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16"/>
            <p:cNvSpPr/>
            <p:nvPr/>
          </p:nvSpPr>
          <p:spPr>
            <a:xfrm>
              <a:off x="1455678" y="1859093"/>
              <a:ext cx="19180" cy="19180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16"/>
            <p:cNvSpPr/>
            <p:nvPr/>
          </p:nvSpPr>
          <p:spPr>
            <a:xfrm>
              <a:off x="2428950" y="1870178"/>
              <a:ext cx="24224" cy="22201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16"/>
            <p:cNvSpPr/>
            <p:nvPr/>
          </p:nvSpPr>
          <p:spPr>
            <a:xfrm>
              <a:off x="5586565" y="1906453"/>
              <a:ext cx="8095" cy="9092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16"/>
            <p:cNvSpPr/>
            <p:nvPr/>
          </p:nvSpPr>
          <p:spPr>
            <a:xfrm>
              <a:off x="6381511" y="1911467"/>
              <a:ext cx="16129" cy="17187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16"/>
            <p:cNvSpPr/>
            <p:nvPr/>
          </p:nvSpPr>
          <p:spPr>
            <a:xfrm>
              <a:off x="6381511" y="1911467"/>
              <a:ext cx="16129" cy="17187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16"/>
            <p:cNvSpPr/>
            <p:nvPr/>
          </p:nvSpPr>
          <p:spPr>
            <a:xfrm>
              <a:off x="1494973" y="1936658"/>
              <a:ext cx="54460" cy="67538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16"/>
            <p:cNvSpPr/>
            <p:nvPr/>
          </p:nvSpPr>
          <p:spPr>
            <a:xfrm>
              <a:off x="3898962" y="1906453"/>
              <a:ext cx="148125" cy="101791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16"/>
            <p:cNvSpPr/>
            <p:nvPr/>
          </p:nvSpPr>
          <p:spPr>
            <a:xfrm>
              <a:off x="4868187" y="1937685"/>
              <a:ext cx="22201" cy="13109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16"/>
            <p:cNvSpPr/>
            <p:nvPr/>
          </p:nvSpPr>
          <p:spPr>
            <a:xfrm>
              <a:off x="7006166" y="1948769"/>
              <a:ext cx="17156" cy="17156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16"/>
            <p:cNvSpPr/>
            <p:nvPr/>
          </p:nvSpPr>
          <p:spPr>
            <a:xfrm>
              <a:off x="7006166" y="1948769"/>
              <a:ext cx="17156" cy="17156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16"/>
            <p:cNvSpPr/>
            <p:nvPr/>
          </p:nvSpPr>
          <p:spPr>
            <a:xfrm>
              <a:off x="1451660" y="1951790"/>
              <a:ext cx="23197" cy="18153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16"/>
            <p:cNvSpPr/>
            <p:nvPr/>
          </p:nvSpPr>
          <p:spPr>
            <a:xfrm>
              <a:off x="6380484" y="1966892"/>
              <a:ext cx="21204" cy="16160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16"/>
            <p:cNvSpPr/>
            <p:nvPr/>
          </p:nvSpPr>
          <p:spPr>
            <a:xfrm>
              <a:off x="7280209" y="1991086"/>
              <a:ext cx="23197" cy="25221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16"/>
            <p:cNvSpPr/>
            <p:nvPr/>
          </p:nvSpPr>
          <p:spPr>
            <a:xfrm>
              <a:off x="1796231" y="1985045"/>
              <a:ext cx="11115" cy="31262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16"/>
            <p:cNvSpPr/>
            <p:nvPr/>
          </p:nvSpPr>
          <p:spPr>
            <a:xfrm>
              <a:off x="4643497" y="1993079"/>
              <a:ext cx="22201" cy="24224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16"/>
            <p:cNvSpPr/>
            <p:nvPr/>
          </p:nvSpPr>
          <p:spPr>
            <a:xfrm>
              <a:off x="2627452" y="2008212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16"/>
            <p:cNvSpPr/>
            <p:nvPr/>
          </p:nvSpPr>
          <p:spPr>
            <a:xfrm>
              <a:off x="5781020" y="2002171"/>
              <a:ext cx="22201" cy="28242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16"/>
            <p:cNvSpPr/>
            <p:nvPr/>
          </p:nvSpPr>
          <p:spPr>
            <a:xfrm>
              <a:off x="3911043" y="2016276"/>
              <a:ext cx="23197" cy="21174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16"/>
            <p:cNvSpPr/>
            <p:nvPr/>
          </p:nvSpPr>
          <p:spPr>
            <a:xfrm>
              <a:off x="5907969" y="2020293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16"/>
            <p:cNvSpPr/>
            <p:nvPr/>
          </p:nvSpPr>
          <p:spPr>
            <a:xfrm>
              <a:off x="4357372" y="1997127"/>
              <a:ext cx="74576" cy="77597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16"/>
            <p:cNvSpPr/>
            <p:nvPr/>
          </p:nvSpPr>
          <p:spPr>
            <a:xfrm>
              <a:off x="2525694" y="2021290"/>
              <a:ext cx="18153" cy="18183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16"/>
            <p:cNvSpPr/>
            <p:nvPr/>
          </p:nvSpPr>
          <p:spPr>
            <a:xfrm>
              <a:off x="4108519" y="2038416"/>
              <a:ext cx="15133" cy="15163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16"/>
            <p:cNvSpPr/>
            <p:nvPr/>
          </p:nvSpPr>
          <p:spPr>
            <a:xfrm>
              <a:off x="6227349" y="2031378"/>
              <a:ext cx="18153" cy="16160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16"/>
            <p:cNvSpPr/>
            <p:nvPr/>
          </p:nvSpPr>
          <p:spPr>
            <a:xfrm>
              <a:off x="2030978" y="2037419"/>
              <a:ext cx="18183" cy="21204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16"/>
            <p:cNvSpPr/>
            <p:nvPr/>
          </p:nvSpPr>
          <p:spPr>
            <a:xfrm>
              <a:off x="1277351" y="2048504"/>
              <a:ext cx="29269" cy="22201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16"/>
            <p:cNvSpPr/>
            <p:nvPr/>
          </p:nvSpPr>
          <p:spPr>
            <a:xfrm>
              <a:off x="6156822" y="2044487"/>
              <a:ext cx="15133" cy="3023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16"/>
            <p:cNvSpPr/>
            <p:nvPr/>
          </p:nvSpPr>
          <p:spPr>
            <a:xfrm>
              <a:off x="4312035" y="2043460"/>
              <a:ext cx="32259" cy="53433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16"/>
            <p:cNvSpPr/>
            <p:nvPr/>
          </p:nvSpPr>
          <p:spPr>
            <a:xfrm>
              <a:off x="7125050" y="2058592"/>
              <a:ext cx="39327" cy="30235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16"/>
            <p:cNvSpPr/>
            <p:nvPr/>
          </p:nvSpPr>
          <p:spPr>
            <a:xfrm>
              <a:off x="7125050" y="2058592"/>
              <a:ext cx="39327" cy="30235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16"/>
            <p:cNvSpPr/>
            <p:nvPr/>
          </p:nvSpPr>
          <p:spPr>
            <a:xfrm>
              <a:off x="2371532" y="2074691"/>
              <a:ext cx="16160" cy="18183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16"/>
            <p:cNvSpPr/>
            <p:nvPr/>
          </p:nvSpPr>
          <p:spPr>
            <a:xfrm>
              <a:off x="3326681" y="2072698"/>
              <a:ext cx="28242" cy="29238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16"/>
            <p:cNvSpPr/>
            <p:nvPr/>
          </p:nvSpPr>
          <p:spPr>
            <a:xfrm>
              <a:off x="7368889" y="2064633"/>
              <a:ext cx="10088" cy="31262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16"/>
            <p:cNvSpPr/>
            <p:nvPr/>
          </p:nvSpPr>
          <p:spPr>
            <a:xfrm>
              <a:off x="6791565" y="2103929"/>
              <a:ext cx="5074" cy="5044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16"/>
            <p:cNvSpPr/>
            <p:nvPr/>
          </p:nvSpPr>
          <p:spPr>
            <a:xfrm>
              <a:off x="2342324" y="2108943"/>
              <a:ext cx="17156" cy="17187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16"/>
            <p:cNvSpPr/>
            <p:nvPr/>
          </p:nvSpPr>
          <p:spPr>
            <a:xfrm>
              <a:off x="1858693" y="2117007"/>
              <a:ext cx="17156" cy="22201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16"/>
            <p:cNvSpPr/>
            <p:nvPr/>
          </p:nvSpPr>
          <p:spPr>
            <a:xfrm>
              <a:off x="3847554" y="2119031"/>
              <a:ext cx="29269" cy="15133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16"/>
            <p:cNvSpPr/>
            <p:nvPr/>
          </p:nvSpPr>
          <p:spPr>
            <a:xfrm>
              <a:off x="3976526" y="2126099"/>
              <a:ext cx="18153" cy="23197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16"/>
            <p:cNvSpPr/>
            <p:nvPr/>
          </p:nvSpPr>
          <p:spPr>
            <a:xfrm>
              <a:off x="3976526" y="2126099"/>
              <a:ext cx="18153" cy="23197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16"/>
            <p:cNvSpPr/>
            <p:nvPr/>
          </p:nvSpPr>
          <p:spPr>
            <a:xfrm>
              <a:off x="5653045" y="2130116"/>
              <a:ext cx="35310" cy="36306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16"/>
            <p:cNvSpPr/>
            <p:nvPr/>
          </p:nvSpPr>
          <p:spPr>
            <a:xfrm>
              <a:off x="5653045" y="2130116"/>
              <a:ext cx="35310" cy="36306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16"/>
            <p:cNvSpPr/>
            <p:nvPr/>
          </p:nvSpPr>
          <p:spPr>
            <a:xfrm>
              <a:off x="4690857" y="2130116"/>
              <a:ext cx="26248" cy="25221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16"/>
            <p:cNvSpPr/>
            <p:nvPr/>
          </p:nvSpPr>
          <p:spPr>
            <a:xfrm>
              <a:off x="4983053" y="2139177"/>
              <a:ext cx="5074" cy="4078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16"/>
            <p:cNvSpPr/>
            <p:nvPr/>
          </p:nvSpPr>
          <p:spPr>
            <a:xfrm>
              <a:off x="6740187" y="2125072"/>
              <a:ext cx="14136" cy="30265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16"/>
            <p:cNvSpPr/>
            <p:nvPr/>
          </p:nvSpPr>
          <p:spPr>
            <a:xfrm>
              <a:off x="4900445" y="2130116"/>
              <a:ext cx="14136" cy="29238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16"/>
            <p:cNvSpPr/>
            <p:nvPr/>
          </p:nvSpPr>
          <p:spPr>
            <a:xfrm>
              <a:off x="6828837" y="2137154"/>
              <a:ext cx="22201" cy="25221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16"/>
            <p:cNvSpPr/>
            <p:nvPr/>
          </p:nvSpPr>
          <p:spPr>
            <a:xfrm>
              <a:off x="6828837" y="2137154"/>
              <a:ext cx="22201" cy="25221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16"/>
            <p:cNvSpPr/>
            <p:nvPr/>
          </p:nvSpPr>
          <p:spPr>
            <a:xfrm>
              <a:off x="4567956" y="2127096"/>
              <a:ext cx="45368" cy="58477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16"/>
            <p:cNvSpPr/>
            <p:nvPr/>
          </p:nvSpPr>
          <p:spPr>
            <a:xfrm>
              <a:off x="4665667" y="2127096"/>
              <a:ext cx="32289" cy="53433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16"/>
            <p:cNvSpPr/>
            <p:nvPr/>
          </p:nvSpPr>
          <p:spPr>
            <a:xfrm>
              <a:off x="2982111" y="2140204"/>
              <a:ext cx="45368" cy="44341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16"/>
            <p:cNvSpPr/>
            <p:nvPr/>
          </p:nvSpPr>
          <p:spPr>
            <a:xfrm>
              <a:off x="5944244" y="2176450"/>
              <a:ext cx="31262" cy="17156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16"/>
            <p:cNvSpPr/>
            <p:nvPr/>
          </p:nvSpPr>
          <p:spPr>
            <a:xfrm>
              <a:off x="2020920" y="2185541"/>
              <a:ext cx="19180" cy="23197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16"/>
            <p:cNvSpPr/>
            <p:nvPr/>
          </p:nvSpPr>
          <p:spPr>
            <a:xfrm>
              <a:off x="1473830" y="2227857"/>
              <a:ext cx="13139" cy="10088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16"/>
            <p:cNvSpPr/>
            <p:nvPr/>
          </p:nvSpPr>
          <p:spPr>
            <a:xfrm>
              <a:off x="2130743" y="2205687"/>
              <a:ext cx="33286" cy="53433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16"/>
            <p:cNvSpPr/>
            <p:nvPr/>
          </p:nvSpPr>
          <p:spPr>
            <a:xfrm>
              <a:off x="5369940" y="2251024"/>
              <a:ext cx="13139" cy="14136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16"/>
            <p:cNvSpPr/>
            <p:nvPr/>
          </p:nvSpPr>
          <p:spPr>
            <a:xfrm>
              <a:off x="5885799" y="2258062"/>
              <a:ext cx="29238" cy="24224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16"/>
            <p:cNvSpPr/>
            <p:nvPr/>
          </p:nvSpPr>
          <p:spPr>
            <a:xfrm>
              <a:off x="7054523" y="2252021"/>
              <a:ext cx="18183" cy="17156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16"/>
            <p:cNvSpPr/>
            <p:nvPr/>
          </p:nvSpPr>
          <p:spPr>
            <a:xfrm>
              <a:off x="6612212" y="2273194"/>
              <a:ext cx="22201" cy="23197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16"/>
            <p:cNvSpPr/>
            <p:nvPr/>
          </p:nvSpPr>
          <p:spPr>
            <a:xfrm>
              <a:off x="6612212" y="2273194"/>
              <a:ext cx="22201" cy="23197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16"/>
            <p:cNvSpPr/>
            <p:nvPr/>
          </p:nvSpPr>
          <p:spPr>
            <a:xfrm>
              <a:off x="6064125" y="2291317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16"/>
            <p:cNvSpPr/>
            <p:nvPr/>
          </p:nvSpPr>
          <p:spPr>
            <a:xfrm>
              <a:off x="5969404" y="2298384"/>
              <a:ext cx="24224" cy="16129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16"/>
            <p:cNvSpPr/>
            <p:nvPr/>
          </p:nvSpPr>
          <p:spPr>
            <a:xfrm>
              <a:off x="3376035" y="2315510"/>
              <a:ext cx="34283" cy="33256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16"/>
            <p:cNvSpPr/>
            <p:nvPr/>
          </p:nvSpPr>
          <p:spPr>
            <a:xfrm>
              <a:off x="2792670" y="2339674"/>
              <a:ext cx="50412" cy="37303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16"/>
            <p:cNvSpPr/>
            <p:nvPr/>
          </p:nvSpPr>
          <p:spPr>
            <a:xfrm>
              <a:off x="6341189" y="2339674"/>
              <a:ext cx="23197" cy="22201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16"/>
            <p:cNvSpPr/>
            <p:nvPr/>
          </p:nvSpPr>
          <p:spPr>
            <a:xfrm>
              <a:off x="6341189" y="2339674"/>
              <a:ext cx="23197" cy="22201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16"/>
            <p:cNvSpPr/>
            <p:nvPr/>
          </p:nvSpPr>
          <p:spPr>
            <a:xfrm>
              <a:off x="7016254" y="2342694"/>
              <a:ext cx="26218" cy="14136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16"/>
            <p:cNvSpPr/>
            <p:nvPr/>
          </p:nvSpPr>
          <p:spPr>
            <a:xfrm>
              <a:off x="6179988" y="2357826"/>
              <a:ext cx="22201" cy="23197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16"/>
            <p:cNvSpPr/>
            <p:nvPr/>
          </p:nvSpPr>
          <p:spPr>
            <a:xfrm>
              <a:off x="1499021" y="2374952"/>
              <a:ext cx="36306" cy="36306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16"/>
            <p:cNvSpPr/>
            <p:nvPr/>
          </p:nvSpPr>
          <p:spPr>
            <a:xfrm>
              <a:off x="1499021" y="2374952"/>
              <a:ext cx="36306" cy="36306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16"/>
            <p:cNvSpPr/>
            <p:nvPr/>
          </p:nvSpPr>
          <p:spPr>
            <a:xfrm>
              <a:off x="7173407" y="2368911"/>
              <a:ext cx="14136" cy="29238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16"/>
            <p:cNvSpPr/>
            <p:nvPr/>
          </p:nvSpPr>
          <p:spPr>
            <a:xfrm>
              <a:off x="6837898" y="2384014"/>
              <a:ext cx="9122" cy="9092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16"/>
            <p:cNvSpPr/>
            <p:nvPr/>
          </p:nvSpPr>
          <p:spPr>
            <a:xfrm>
              <a:off x="1866758" y="2397122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16"/>
            <p:cNvSpPr/>
            <p:nvPr/>
          </p:nvSpPr>
          <p:spPr>
            <a:xfrm>
              <a:off x="6373447" y="2450523"/>
              <a:ext cx="18153" cy="18153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16"/>
            <p:cNvSpPr/>
            <p:nvPr/>
          </p:nvSpPr>
          <p:spPr>
            <a:xfrm>
              <a:off x="1640075" y="2467649"/>
              <a:ext cx="16160" cy="16129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16"/>
            <p:cNvSpPr/>
            <p:nvPr/>
          </p:nvSpPr>
          <p:spPr>
            <a:xfrm>
              <a:off x="2074321" y="2468646"/>
              <a:ext cx="29238" cy="22201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16"/>
            <p:cNvSpPr/>
            <p:nvPr/>
          </p:nvSpPr>
          <p:spPr>
            <a:xfrm>
              <a:off x="2889414" y="2468646"/>
              <a:ext cx="28242" cy="33286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16"/>
            <p:cNvSpPr/>
            <p:nvPr/>
          </p:nvSpPr>
          <p:spPr>
            <a:xfrm>
              <a:off x="1712625" y="2466622"/>
              <a:ext cx="52406" cy="56453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16"/>
            <p:cNvSpPr/>
            <p:nvPr/>
          </p:nvSpPr>
          <p:spPr>
            <a:xfrm>
              <a:off x="1506058" y="2491813"/>
              <a:ext cx="33286" cy="22201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16"/>
            <p:cNvSpPr/>
            <p:nvPr/>
          </p:nvSpPr>
          <p:spPr>
            <a:xfrm>
              <a:off x="1245124" y="2470670"/>
              <a:ext cx="87685" cy="142084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16"/>
            <p:cNvSpPr/>
            <p:nvPr/>
          </p:nvSpPr>
          <p:spPr>
            <a:xfrm>
              <a:off x="1190726" y="2511959"/>
              <a:ext cx="36276" cy="47392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16"/>
            <p:cNvSpPr/>
            <p:nvPr/>
          </p:nvSpPr>
          <p:spPr>
            <a:xfrm>
              <a:off x="1190726" y="2511959"/>
              <a:ext cx="36276" cy="47392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16"/>
            <p:cNvSpPr/>
            <p:nvPr/>
          </p:nvSpPr>
          <p:spPr>
            <a:xfrm>
              <a:off x="7477685" y="2530112"/>
              <a:ext cx="10119" cy="9092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16"/>
            <p:cNvSpPr/>
            <p:nvPr/>
          </p:nvSpPr>
          <p:spPr>
            <a:xfrm>
              <a:off x="6974935" y="2561343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16"/>
            <p:cNvSpPr/>
            <p:nvPr/>
          </p:nvSpPr>
          <p:spPr>
            <a:xfrm>
              <a:off x="1519167" y="2559319"/>
              <a:ext cx="30265" cy="32289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16"/>
            <p:cNvSpPr/>
            <p:nvPr/>
          </p:nvSpPr>
          <p:spPr>
            <a:xfrm>
              <a:off x="1966522" y="2564364"/>
              <a:ext cx="36276" cy="42347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16"/>
            <p:cNvSpPr/>
            <p:nvPr/>
          </p:nvSpPr>
          <p:spPr>
            <a:xfrm>
              <a:off x="1966522" y="2564364"/>
              <a:ext cx="36276" cy="42347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16"/>
            <p:cNvSpPr/>
            <p:nvPr/>
          </p:nvSpPr>
          <p:spPr>
            <a:xfrm>
              <a:off x="1221957" y="2557296"/>
              <a:ext cx="22170" cy="32289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16"/>
            <p:cNvSpPr/>
            <p:nvPr/>
          </p:nvSpPr>
          <p:spPr>
            <a:xfrm>
              <a:off x="1271311" y="2574452"/>
              <a:ext cx="21204" cy="2217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16"/>
            <p:cNvSpPr/>
            <p:nvPr/>
          </p:nvSpPr>
          <p:spPr>
            <a:xfrm>
              <a:off x="7477685" y="2587530"/>
              <a:ext cx="10119" cy="18183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16"/>
            <p:cNvSpPr/>
            <p:nvPr/>
          </p:nvSpPr>
          <p:spPr>
            <a:xfrm>
              <a:off x="1553419" y="2589554"/>
              <a:ext cx="57450" cy="39327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16"/>
            <p:cNvSpPr/>
            <p:nvPr/>
          </p:nvSpPr>
          <p:spPr>
            <a:xfrm>
              <a:off x="1274331" y="2593571"/>
              <a:ext cx="22201" cy="35310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16"/>
            <p:cNvSpPr/>
            <p:nvPr/>
          </p:nvSpPr>
          <p:spPr>
            <a:xfrm>
              <a:off x="1433538" y="2592574"/>
              <a:ext cx="11115" cy="31262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16"/>
            <p:cNvSpPr/>
            <p:nvPr/>
          </p:nvSpPr>
          <p:spPr>
            <a:xfrm>
              <a:off x="1690455" y="2596592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16"/>
            <p:cNvSpPr/>
            <p:nvPr/>
          </p:nvSpPr>
          <p:spPr>
            <a:xfrm>
              <a:off x="2014879" y="2593571"/>
              <a:ext cx="61467" cy="93756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16"/>
            <p:cNvSpPr/>
            <p:nvPr/>
          </p:nvSpPr>
          <p:spPr>
            <a:xfrm>
              <a:off x="6675701" y="2618761"/>
              <a:ext cx="30265" cy="32289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16"/>
            <p:cNvSpPr/>
            <p:nvPr/>
          </p:nvSpPr>
          <p:spPr>
            <a:xfrm>
              <a:off x="1434535" y="2628850"/>
              <a:ext cx="25221" cy="12112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16"/>
            <p:cNvSpPr/>
            <p:nvPr/>
          </p:nvSpPr>
          <p:spPr>
            <a:xfrm>
              <a:off x="1950393" y="2627823"/>
              <a:ext cx="14136" cy="13139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16"/>
            <p:cNvSpPr/>
            <p:nvPr/>
          </p:nvSpPr>
          <p:spPr>
            <a:xfrm>
              <a:off x="6514501" y="2617765"/>
              <a:ext cx="62494" cy="64518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16"/>
            <p:cNvSpPr/>
            <p:nvPr/>
          </p:nvSpPr>
          <p:spPr>
            <a:xfrm>
              <a:off x="7054523" y="2631870"/>
              <a:ext cx="26218" cy="19180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16"/>
            <p:cNvSpPr/>
            <p:nvPr/>
          </p:nvSpPr>
          <p:spPr>
            <a:xfrm>
              <a:off x="2406810" y="2707441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16"/>
            <p:cNvSpPr/>
            <p:nvPr/>
          </p:nvSpPr>
          <p:spPr>
            <a:xfrm>
              <a:off x="1282396" y="2732632"/>
              <a:ext cx="20177" cy="15133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16"/>
            <p:cNvSpPr/>
            <p:nvPr/>
          </p:nvSpPr>
          <p:spPr>
            <a:xfrm>
              <a:off x="1282396" y="2732632"/>
              <a:ext cx="20177" cy="15133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16"/>
            <p:cNvSpPr/>
            <p:nvPr/>
          </p:nvSpPr>
          <p:spPr>
            <a:xfrm>
              <a:off x="2636514" y="2722544"/>
              <a:ext cx="14136" cy="30265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16"/>
            <p:cNvSpPr/>
            <p:nvPr/>
          </p:nvSpPr>
          <p:spPr>
            <a:xfrm>
              <a:off x="1911098" y="2757822"/>
              <a:ext cx="23197" cy="24194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16"/>
            <p:cNvSpPr/>
            <p:nvPr/>
          </p:nvSpPr>
          <p:spPr>
            <a:xfrm>
              <a:off x="6151778" y="2760843"/>
              <a:ext cx="40324" cy="6551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16"/>
            <p:cNvSpPr/>
            <p:nvPr/>
          </p:nvSpPr>
          <p:spPr>
            <a:xfrm>
              <a:off x="2225433" y="2770901"/>
              <a:ext cx="31262" cy="22201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16"/>
            <p:cNvSpPr/>
            <p:nvPr/>
          </p:nvSpPr>
          <p:spPr>
            <a:xfrm>
              <a:off x="7248978" y="2764860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16"/>
            <p:cNvSpPr/>
            <p:nvPr/>
          </p:nvSpPr>
          <p:spPr>
            <a:xfrm>
              <a:off x="6351277" y="2830343"/>
              <a:ext cx="26218" cy="12142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16"/>
            <p:cNvSpPr/>
            <p:nvPr/>
          </p:nvSpPr>
          <p:spPr>
            <a:xfrm>
              <a:off x="6588048" y="2839404"/>
              <a:ext cx="28242" cy="23228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16"/>
            <p:cNvSpPr/>
            <p:nvPr/>
          </p:nvSpPr>
          <p:spPr>
            <a:xfrm>
              <a:off x="7332614" y="2837410"/>
              <a:ext cx="36306" cy="32259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16"/>
            <p:cNvSpPr/>
            <p:nvPr/>
          </p:nvSpPr>
          <p:spPr>
            <a:xfrm>
              <a:off x="7332614" y="2837410"/>
              <a:ext cx="36306" cy="32259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16"/>
            <p:cNvSpPr/>
            <p:nvPr/>
          </p:nvSpPr>
          <p:spPr>
            <a:xfrm>
              <a:off x="5953305" y="2989550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16"/>
            <p:cNvSpPr/>
            <p:nvPr/>
          </p:nvSpPr>
          <p:spPr>
            <a:xfrm>
              <a:off x="7130094" y="2988523"/>
              <a:ext cx="19180" cy="20177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16"/>
            <p:cNvSpPr/>
            <p:nvPr/>
          </p:nvSpPr>
          <p:spPr>
            <a:xfrm>
              <a:off x="7130094" y="2988523"/>
              <a:ext cx="19180" cy="20177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16"/>
            <p:cNvSpPr/>
            <p:nvPr/>
          </p:nvSpPr>
          <p:spPr>
            <a:xfrm>
              <a:off x="7439416" y="3080223"/>
              <a:ext cx="32259" cy="25221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16"/>
            <p:cNvSpPr/>
            <p:nvPr/>
          </p:nvSpPr>
          <p:spPr>
            <a:xfrm>
              <a:off x="2215375" y="3129577"/>
              <a:ext cx="77597" cy="79651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16"/>
            <p:cNvSpPr/>
            <p:nvPr/>
          </p:nvSpPr>
          <p:spPr>
            <a:xfrm>
              <a:off x="6970918" y="3134621"/>
              <a:ext cx="38300" cy="25221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16"/>
            <p:cNvSpPr/>
            <p:nvPr/>
          </p:nvSpPr>
          <p:spPr>
            <a:xfrm>
              <a:off x="7402114" y="3153770"/>
              <a:ext cx="26248" cy="15133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16"/>
            <p:cNvSpPr/>
            <p:nvPr/>
          </p:nvSpPr>
          <p:spPr>
            <a:xfrm>
              <a:off x="7235869" y="3151747"/>
              <a:ext cx="48419" cy="38330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16"/>
            <p:cNvSpPr/>
            <p:nvPr/>
          </p:nvSpPr>
          <p:spPr>
            <a:xfrm>
              <a:off x="2096491" y="3189019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16"/>
            <p:cNvSpPr/>
            <p:nvPr/>
          </p:nvSpPr>
          <p:spPr>
            <a:xfrm>
              <a:off x="6454032" y="3224297"/>
              <a:ext cx="21204" cy="15133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16"/>
            <p:cNvSpPr/>
            <p:nvPr/>
          </p:nvSpPr>
          <p:spPr>
            <a:xfrm>
              <a:off x="1980628" y="3302889"/>
              <a:ext cx="24194" cy="2721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16"/>
            <p:cNvSpPr/>
            <p:nvPr/>
          </p:nvSpPr>
          <p:spPr>
            <a:xfrm>
              <a:off x="7386015" y="3308930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16"/>
            <p:cNvSpPr/>
            <p:nvPr/>
          </p:nvSpPr>
          <p:spPr>
            <a:xfrm>
              <a:off x="7169390" y="3334120"/>
              <a:ext cx="33286" cy="2721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16"/>
            <p:cNvSpPr/>
            <p:nvPr/>
          </p:nvSpPr>
          <p:spPr>
            <a:xfrm>
              <a:off x="6570922" y="3360308"/>
              <a:ext cx="19150" cy="15133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16"/>
            <p:cNvSpPr/>
            <p:nvPr/>
          </p:nvSpPr>
          <p:spPr>
            <a:xfrm>
              <a:off x="7395076" y="3365352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16"/>
            <p:cNvSpPr/>
            <p:nvPr/>
          </p:nvSpPr>
          <p:spPr>
            <a:xfrm>
              <a:off x="7442436" y="3361334"/>
              <a:ext cx="14136" cy="3023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16"/>
            <p:cNvSpPr/>
            <p:nvPr/>
          </p:nvSpPr>
          <p:spPr>
            <a:xfrm>
              <a:off x="2012856" y="3385498"/>
              <a:ext cx="71556" cy="90706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16"/>
            <p:cNvSpPr/>
            <p:nvPr/>
          </p:nvSpPr>
          <p:spPr>
            <a:xfrm>
              <a:off x="2012856" y="3385498"/>
              <a:ext cx="71556" cy="90706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16"/>
            <p:cNvSpPr/>
            <p:nvPr/>
          </p:nvSpPr>
          <p:spPr>
            <a:xfrm>
              <a:off x="2238542" y="3404647"/>
              <a:ext cx="19180" cy="23197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16"/>
            <p:cNvSpPr/>
            <p:nvPr/>
          </p:nvSpPr>
          <p:spPr>
            <a:xfrm>
              <a:off x="6568899" y="3398607"/>
              <a:ext cx="13139" cy="3023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16"/>
            <p:cNvSpPr/>
            <p:nvPr/>
          </p:nvSpPr>
          <p:spPr>
            <a:xfrm>
              <a:off x="1628990" y="3426817"/>
              <a:ext cx="31262" cy="33256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16"/>
            <p:cNvSpPr/>
            <p:nvPr/>
          </p:nvSpPr>
          <p:spPr>
            <a:xfrm>
              <a:off x="6488283" y="3444940"/>
              <a:ext cx="19180" cy="19180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16"/>
            <p:cNvSpPr/>
            <p:nvPr/>
          </p:nvSpPr>
          <p:spPr>
            <a:xfrm>
              <a:off x="6488283" y="3444940"/>
              <a:ext cx="19180" cy="19180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16"/>
            <p:cNvSpPr/>
            <p:nvPr/>
          </p:nvSpPr>
          <p:spPr>
            <a:xfrm>
              <a:off x="6404678" y="3445967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16"/>
            <p:cNvSpPr/>
            <p:nvPr/>
          </p:nvSpPr>
          <p:spPr>
            <a:xfrm>
              <a:off x="2246607" y="3489280"/>
              <a:ext cx="31262" cy="42347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16"/>
            <p:cNvSpPr/>
            <p:nvPr/>
          </p:nvSpPr>
          <p:spPr>
            <a:xfrm>
              <a:off x="2246607" y="3489280"/>
              <a:ext cx="31262" cy="42347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16"/>
            <p:cNvSpPr/>
            <p:nvPr/>
          </p:nvSpPr>
          <p:spPr>
            <a:xfrm>
              <a:off x="1831509" y="3494324"/>
              <a:ext cx="58447" cy="35279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16"/>
            <p:cNvSpPr/>
            <p:nvPr/>
          </p:nvSpPr>
          <p:spPr>
            <a:xfrm>
              <a:off x="2058192" y="3494324"/>
              <a:ext cx="24224" cy="26218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16"/>
            <p:cNvSpPr/>
            <p:nvPr/>
          </p:nvSpPr>
          <p:spPr>
            <a:xfrm>
              <a:off x="6576963" y="3496318"/>
              <a:ext cx="21174" cy="17156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16"/>
            <p:cNvSpPr/>
            <p:nvPr/>
          </p:nvSpPr>
          <p:spPr>
            <a:xfrm>
              <a:off x="1390195" y="3498341"/>
              <a:ext cx="18183" cy="17156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16"/>
            <p:cNvSpPr/>
            <p:nvPr/>
          </p:nvSpPr>
          <p:spPr>
            <a:xfrm>
              <a:off x="1466762" y="3526552"/>
              <a:ext cx="19180" cy="15133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16"/>
            <p:cNvSpPr/>
            <p:nvPr/>
          </p:nvSpPr>
          <p:spPr>
            <a:xfrm>
              <a:off x="7458535" y="3538634"/>
              <a:ext cx="30265" cy="62524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16"/>
            <p:cNvSpPr/>
            <p:nvPr/>
          </p:nvSpPr>
          <p:spPr>
            <a:xfrm>
              <a:off x="7458535" y="3538634"/>
              <a:ext cx="30265" cy="62524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16"/>
            <p:cNvSpPr/>
            <p:nvPr/>
          </p:nvSpPr>
          <p:spPr>
            <a:xfrm>
              <a:off x="1431514" y="3546698"/>
              <a:ext cx="31262" cy="50412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16"/>
            <p:cNvSpPr/>
            <p:nvPr/>
          </p:nvSpPr>
          <p:spPr>
            <a:xfrm>
              <a:off x="6530600" y="3545702"/>
              <a:ext cx="21204" cy="14136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16"/>
            <p:cNvSpPr/>
            <p:nvPr/>
          </p:nvSpPr>
          <p:spPr>
            <a:xfrm>
              <a:off x="1408347" y="3551742"/>
              <a:ext cx="16129" cy="13139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16"/>
            <p:cNvSpPr/>
            <p:nvPr/>
          </p:nvSpPr>
          <p:spPr>
            <a:xfrm>
              <a:off x="1981625" y="3536640"/>
              <a:ext cx="45368" cy="72552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16"/>
            <p:cNvSpPr/>
            <p:nvPr/>
          </p:nvSpPr>
          <p:spPr>
            <a:xfrm>
              <a:off x="6445967" y="3546698"/>
              <a:ext cx="38330" cy="35310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16"/>
            <p:cNvSpPr/>
            <p:nvPr/>
          </p:nvSpPr>
          <p:spPr>
            <a:xfrm>
              <a:off x="1701540" y="3553766"/>
              <a:ext cx="26218" cy="26218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16"/>
            <p:cNvSpPr/>
            <p:nvPr/>
          </p:nvSpPr>
          <p:spPr>
            <a:xfrm>
              <a:off x="6662592" y="3577930"/>
              <a:ext cx="26218" cy="13139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16"/>
            <p:cNvSpPr/>
            <p:nvPr/>
          </p:nvSpPr>
          <p:spPr>
            <a:xfrm>
              <a:off x="7143203" y="3591038"/>
              <a:ext cx="70559" cy="66542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16"/>
            <p:cNvSpPr/>
            <p:nvPr/>
          </p:nvSpPr>
          <p:spPr>
            <a:xfrm>
              <a:off x="7372906" y="3625290"/>
              <a:ext cx="26218" cy="13139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16"/>
            <p:cNvSpPr/>
            <p:nvPr/>
          </p:nvSpPr>
          <p:spPr>
            <a:xfrm>
              <a:off x="7351763" y="3636375"/>
              <a:ext cx="21174" cy="27245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16"/>
            <p:cNvSpPr/>
            <p:nvPr/>
          </p:nvSpPr>
          <p:spPr>
            <a:xfrm>
              <a:off x="6708956" y="3655524"/>
              <a:ext cx="31262" cy="28242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16"/>
            <p:cNvSpPr/>
            <p:nvPr/>
          </p:nvSpPr>
          <p:spPr>
            <a:xfrm>
              <a:off x="2113617" y="3671654"/>
              <a:ext cx="34283" cy="3023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16"/>
            <p:cNvSpPr/>
            <p:nvPr/>
          </p:nvSpPr>
          <p:spPr>
            <a:xfrm>
              <a:off x="1557466" y="3698837"/>
              <a:ext cx="27215" cy="34283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16"/>
            <p:cNvSpPr/>
            <p:nvPr/>
          </p:nvSpPr>
          <p:spPr>
            <a:xfrm>
              <a:off x="1514123" y="3735113"/>
              <a:ext cx="34283" cy="22201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16"/>
            <p:cNvSpPr/>
            <p:nvPr/>
          </p:nvSpPr>
          <p:spPr>
            <a:xfrm>
              <a:off x="2083383" y="3744174"/>
              <a:ext cx="10119" cy="15163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16"/>
            <p:cNvSpPr/>
            <p:nvPr/>
          </p:nvSpPr>
          <p:spPr>
            <a:xfrm>
              <a:off x="7141179" y="3745201"/>
              <a:ext cx="22201" cy="13109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16"/>
            <p:cNvSpPr/>
            <p:nvPr/>
          </p:nvSpPr>
          <p:spPr>
            <a:xfrm>
              <a:off x="6473181" y="3753235"/>
              <a:ext cx="21204" cy="14136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16"/>
            <p:cNvSpPr/>
            <p:nvPr/>
          </p:nvSpPr>
          <p:spPr>
            <a:xfrm>
              <a:off x="1960451" y="3759306"/>
              <a:ext cx="11115" cy="32259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16"/>
            <p:cNvSpPr/>
            <p:nvPr/>
          </p:nvSpPr>
          <p:spPr>
            <a:xfrm>
              <a:off x="6568899" y="3781446"/>
              <a:ext cx="12112" cy="16160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16"/>
            <p:cNvSpPr/>
            <p:nvPr/>
          </p:nvSpPr>
          <p:spPr>
            <a:xfrm>
              <a:off x="1584650" y="3791534"/>
              <a:ext cx="17156" cy="24224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16"/>
            <p:cNvSpPr/>
            <p:nvPr/>
          </p:nvSpPr>
          <p:spPr>
            <a:xfrm>
              <a:off x="6723061" y="3803616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16"/>
            <p:cNvSpPr/>
            <p:nvPr/>
          </p:nvSpPr>
          <p:spPr>
            <a:xfrm>
              <a:off x="6916489" y="3803616"/>
              <a:ext cx="27245" cy="31262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16"/>
            <p:cNvSpPr/>
            <p:nvPr/>
          </p:nvSpPr>
          <p:spPr>
            <a:xfrm>
              <a:off x="6916489" y="3803616"/>
              <a:ext cx="27245" cy="31262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16"/>
            <p:cNvSpPr/>
            <p:nvPr/>
          </p:nvSpPr>
          <p:spPr>
            <a:xfrm>
              <a:off x="1531249" y="3806637"/>
              <a:ext cx="10119" cy="32289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16"/>
            <p:cNvSpPr/>
            <p:nvPr/>
          </p:nvSpPr>
          <p:spPr>
            <a:xfrm>
              <a:off x="1187675" y="490868"/>
              <a:ext cx="34313" cy="63491"/>
            </a:xfrm>
            <a:custGeom>
              <a:rect b="b" l="l" r="r" t="t"/>
              <a:pathLst>
                <a:path extrusionOk="0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16"/>
            <p:cNvSpPr/>
            <p:nvPr/>
          </p:nvSpPr>
          <p:spPr>
            <a:xfrm>
              <a:off x="1187675" y="490868"/>
              <a:ext cx="34313" cy="63491"/>
            </a:xfrm>
            <a:custGeom>
              <a:rect b="b" l="l" r="r" t="t"/>
              <a:pathLst>
                <a:path extrusionOk="0" fill="none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16"/>
            <p:cNvSpPr/>
            <p:nvPr/>
          </p:nvSpPr>
          <p:spPr>
            <a:xfrm>
              <a:off x="1203804" y="429402"/>
              <a:ext cx="29238" cy="26218"/>
            </a:xfrm>
            <a:custGeom>
              <a:rect b="b" l="l" r="r" t="t"/>
              <a:pathLst>
                <a:path extrusionOk="0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16"/>
            <p:cNvSpPr/>
            <p:nvPr/>
          </p:nvSpPr>
          <p:spPr>
            <a:xfrm>
              <a:off x="1203804" y="429402"/>
              <a:ext cx="29238" cy="26218"/>
            </a:xfrm>
            <a:custGeom>
              <a:rect b="b" l="l" r="r" t="t"/>
              <a:pathLst>
                <a:path extrusionOk="0" fill="none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16"/>
            <p:cNvSpPr/>
            <p:nvPr/>
          </p:nvSpPr>
          <p:spPr>
            <a:xfrm>
              <a:off x="4016819" y="721599"/>
              <a:ext cx="26248" cy="25221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16"/>
            <p:cNvSpPr/>
            <p:nvPr/>
          </p:nvSpPr>
          <p:spPr>
            <a:xfrm>
              <a:off x="4016819" y="721599"/>
              <a:ext cx="26248" cy="25221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16"/>
            <p:cNvSpPr/>
            <p:nvPr/>
          </p:nvSpPr>
          <p:spPr>
            <a:xfrm>
              <a:off x="5649027" y="834442"/>
              <a:ext cx="105808" cy="139064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16"/>
            <p:cNvSpPr/>
            <p:nvPr/>
          </p:nvSpPr>
          <p:spPr>
            <a:xfrm>
              <a:off x="5649027" y="834442"/>
              <a:ext cx="105808" cy="139064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16"/>
            <p:cNvSpPr/>
            <p:nvPr/>
          </p:nvSpPr>
          <p:spPr>
            <a:xfrm>
              <a:off x="2579095" y="1112503"/>
              <a:ext cx="18153" cy="22201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16"/>
            <p:cNvSpPr/>
            <p:nvPr/>
          </p:nvSpPr>
          <p:spPr>
            <a:xfrm>
              <a:off x="3279321" y="1331152"/>
              <a:ext cx="25221" cy="26218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16"/>
            <p:cNvSpPr/>
            <p:nvPr/>
          </p:nvSpPr>
          <p:spPr>
            <a:xfrm>
              <a:off x="4199192" y="1884283"/>
              <a:ext cx="29238" cy="18153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16"/>
            <p:cNvSpPr/>
            <p:nvPr/>
          </p:nvSpPr>
          <p:spPr>
            <a:xfrm>
              <a:off x="1651160" y="2378969"/>
              <a:ext cx="26218" cy="26218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16"/>
            <p:cNvSpPr/>
            <p:nvPr/>
          </p:nvSpPr>
          <p:spPr>
            <a:xfrm>
              <a:off x="2854135" y="2406184"/>
              <a:ext cx="26218" cy="26218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16"/>
            <p:cNvSpPr/>
            <p:nvPr/>
          </p:nvSpPr>
          <p:spPr>
            <a:xfrm>
              <a:off x="1645119" y="2552282"/>
              <a:ext cx="19150" cy="24194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16"/>
            <p:cNvSpPr/>
            <p:nvPr/>
          </p:nvSpPr>
          <p:spPr>
            <a:xfrm>
              <a:off x="1603799" y="2613717"/>
              <a:ext cx="50412" cy="22201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16"/>
            <p:cNvSpPr/>
            <p:nvPr/>
          </p:nvSpPr>
          <p:spPr>
            <a:xfrm>
              <a:off x="7352760" y="3636375"/>
              <a:ext cx="5074" cy="3051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16"/>
            <p:cNvSpPr/>
            <p:nvPr/>
          </p:nvSpPr>
          <p:spPr>
            <a:xfrm>
              <a:off x="7343699" y="3631331"/>
              <a:ext cx="9092" cy="5074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66" name="Google Shape;3366;p16"/>
          <p:cNvSpPr txBox="1"/>
          <p:nvPr>
            <p:ph type="title"/>
          </p:nvPr>
        </p:nvSpPr>
        <p:spPr>
          <a:xfrm>
            <a:off x="711725" y="1349875"/>
            <a:ext cx="5153400" cy="136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67" name="Google Shape;3367;p16"/>
          <p:cNvSpPr txBox="1"/>
          <p:nvPr>
            <p:ph idx="1" type="subTitle"/>
          </p:nvPr>
        </p:nvSpPr>
        <p:spPr>
          <a:xfrm>
            <a:off x="711725" y="2922400"/>
            <a:ext cx="4258500" cy="80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600"/>
              <a:buFont typeface="Nunito Light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3368" name="Google Shape;3368;p16"/>
          <p:cNvSpPr/>
          <p:nvPr/>
        </p:nvSpPr>
        <p:spPr>
          <a:xfrm flipH="1">
            <a:off x="-104990" y="3834897"/>
            <a:ext cx="4784721" cy="1341947"/>
          </a:xfrm>
          <a:custGeom>
            <a:rect b="b" l="l" r="r" t="t"/>
            <a:pathLst>
              <a:path extrusionOk="0" h="45660" w="162801">
                <a:moveTo>
                  <a:pt x="58653" y="1"/>
                </a:moveTo>
                <a:cubicBezTo>
                  <a:pt x="39844" y="1"/>
                  <a:pt x="20987" y="8762"/>
                  <a:pt x="9545" y="23744"/>
                </a:cubicBezTo>
                <a:cubicBezTo>
                  <a:pt x="6810" y="27270"/>
                  <a:pt x="4712" y="31221"/>
                  <a:pt x="3345" y="35446"/>
                </a:cubicBezTo>
                <a:cubicBezTo>
                  <a:pt x="3132" y="36084"/>
                  <a:pt x="609" y="44565"/>
                  <a:pt x="913" y="44565"/>
                </a:cubicBezTo>
                <a:cubicBezTo>
                  <a:pt x="639" y="44565"/>
                  <a:pt x="275" y="45659"/>
                  <a:pt x="1" y="45659"/>
                </a:cubicBezTo>
                <a:lnTo>
                  <a:pt x="162800" y="45659"/>
                </a:lnTo>
                <a:cubicBezTo>
                  <a:pt x="161493" y="44443"/>
                  <a:pt x="160460" y="44291"/>
                  <a:pt x="159913" y="42589"/>
                </a:cubicBezTo>
                <a:cubicBezTo>
                  <a:pt x="160030" y="42413"/>
                  <a:pt x="159265" y="41553"/>
                  <a:pt x="159409" y="41553"/>
                </a:cubicBezTo>
                <a:cubicBezTo>
                  <a:pt x="159414" y="41553"/>
                  <a:pt x="159420" y="41554"/>
                  <a:pt x="159426" y="41556"/>
                </a:cubicBezTo>
                <a:lnTo>
                  <a:pt x="159426" y="20036"/>
                </a:lnTo>
                <a:cubicBezTo>
                  <a:pt x="159568" y="20036"/>
                  <a:pt x="159224" y="19995"/>
                  <a:pt x="159032" y="19995"/>
                </a:cubicBezTo>
                <a:cubicBezTo>
                  <a:pt x="158937" y="19995"/>
                  <a:pt x="158879" y="20005"/>
                  <a:pt x="158940" y="20036"/>
                </a:cubicBezTo>
                <a:cubicBezTo>
                  <a:pt x="150419" y="22003"/>
                  <a:pt x="141539" y="23344"/>
                  <a:pt x="132782" y="23344"/>
                </a:cubicBezTo>
                <a:cubicBezTo>
                  <a:pt x="123545" y="23344"/>
                  <a:pt x="114446" y="21852"/>
                  <a:pt x="106052" y="18030"/>
                </a:cubicBezTo>
                <a:cubicBezTo>
                  <a:pt x="100824" y="15628"/>
                  <a:pt x="96051" y="12437"/>
                  <a:pt x="91036" y="9519"/>
                </a:cubicBezTo>
                <a:cubicBezTo>
                  <a:pt x="85990" y="6601"/>
                  <a:pt x="80732" y="4017"/>
                  <a:pt x="75170" y="2376"/>
                </a:cubicBezTo>
                <a:cubicBezTo>
                  <a:pt x="69798" y="771"/>
                  <a:pt x="64227" y="1"/>
                  <a:pt x="58653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9" name="Google Shape;3369;p16"/>
          <p:cNvSpPr/>
          <p:nvPr/>
        </p:nvSpPr>
        <p:spPr>
          <a:xfrm rot="4278457">
            <a:off x="3782109" y="3634645"/>
            <a:ext cx="1392495" cy="1277394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70" name="Google Shape;3370;p16"/>
          <p:cNvPicPr preferRelativeResize="0"/>
          <p:nvPr/>
        </p:nvPicPr>
        <p:blipFill rotWithShape="1">
          <a:blip r:embed="rId2">
            <a:alphaModFix/>
          </a:blip>
          <a:srcRect b="25863" l="8265" r="5363" t="28505"/>
          <a:stretch/>
        </p:blipFill>
        <p:spPr>
          <a:xfrm>
            <a:off x="0" y="2712175"/>
            <a:ext cx="5468000" cy="29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2">
  <p:cSld name="CUSTOM_1_1_1">
    <p:spTree>
      <p:nvGrpSpPr>
        <p:cNvPr id="3371" name="Shape 3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72" name="Google Shape;3372;p17"/>
          <p:cNvGrpSpPr/>
          <p:nvPr/>
        </p:nvGrpSpPr>
        <p:grpSpPr>
          <a:xfrm>
            <a:off x="111093" y="2299747"/>
            <a:ext cx="6184342" cy="2756639"/>
            <a:chOff x="1187675" y="2842475"/>
            <a:chExt cx="4987775" cy="2223275"/>
          </a:xfrm>
        </p:grpSpPr>
        <p:sp>
          <p:nvSpPr>
            <p:cNvPr id="3373" name="Google Shape;3373;p17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17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17"/>
            <p:cNvSpPr/>
            <p:nvPr/>
          </p:nvSpPr>
          <p:spPr>
            <a:xfrm>
              <a:off x="2057475" y="28583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17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17"/>
            <p:cNvSpPr/>
            <p:nvPr/>
          </p:nvSpPr>
          <p:spPr>
            <a:xfrm>
              <a:off x="1552950" y="28766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17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17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17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17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17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17"/>
            <p:cNvSpPr/>
            <p:nvPr/>
          </p:nvSpPr>
          <p:spPr>
            <a:xfrm>
              <a:off x="1720575" y="29325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17"/>
            <p:cNvSpPr/>
            <p:nvPr/>
          </p:nvSpPr>
          <p:spPr>
            <a:xfrm>
              <a:off x="1908200" y="29325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17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17"/>
            <p:cNvSpPr/>
            <p:nvPr/>
          </p:nvSpPr>
          <p:spPr>
            <a:xfrm>
              <a:off x="1355300" y="2935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17"/>
            <p:cNvSpPr/>
            <p:nvPr/>
          </p:nvSpPr>
          <p:spPr>
            <a:xfrm>
              <a:off x="1418675" y="29592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17"/>
            <p:cNvSpPr/>
            <p:nvPr/>
          </p:nvSpPr>
          <p:spPr>
            <a:xfrm>
              <a:off x="1389500" y="29759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17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17"/>
            <p:cNvSpPr/>
            <p:nvPr/>
          </p:nvSpPr>
          <p:spPr>
            <a:xfrm>
              <a:off x="1370325" y="29800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17"/>
            <p:cNvSpPr/>
            <p:nvPr/>
          </p:nvSpPr>
          <p:spPr>
            <a:xfrm>
              <a:off x="1844825" y="29675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17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17"/>
            <p:cNvSpPr/>
            <p:nvPr/>
          </p:nvSpPr>
          <p:spPr>
            <a:xfrm>
              <a:off x="1613000" y="29817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17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17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17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17"/>
            <p:cNvSpPr/>
            <p:nvPr/>
          </p:nvSpPr>
          <p:spPr>
            <a:xfrm>
              <a:off x="1954075" y="30793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17"/>
            <p:cNvSpPr/>
            <p:nvPr/>
          </p:nvSpPr>
          <p:spPr>
            <a:xfrm>
              <a:off x="1493750" y="31018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17"/>
            <p:cNvSpPr/>
            <p:nvPr/>
          </p:nvSpPr>
          <p:spPr>
            <a:xfrm>
              <a:off x="1457875" y="31318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17"/>
            <p:cNvSpPr/>
            <p:nvPr/>
          </p:nvSpPr>
          <p:spPr>
            <a:xfrm>
              <a:off x="1929050" y="31393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17"/>
            <p:cNvSpPr/>
            <p:nvPr/>
          </p:nvSpPr>
          <p:spPr>
            <a:xfrm>
              <a:off x="6115375" y="31402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17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17"/>
            <p:cNvSpPr/>
            <p:nvPr/>
          </p:nvSpPr>
          <p:spPr>
            <a:xfrm>
              <a:off x="1827300" y="315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17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17"/>
            <p:cNvSpPr/>
            <p:nvPr/>
          </p:nvSpPr>
          <p:spPr>
            <a:xfrm>
              <a:off x="1516250" y="31785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17"/>
            <p:cNvSpPr/>
            <p:nvPr/>
          </p:nvSpPr>
          <p:spPr>
            <a:xfrm>
              <a:off x="5769300" y="3188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17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17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17"/>
            <p:cNvSpPr/>
            <p:nvPr/>
          </p:nvSpPr>
          <p:spPr>
            <a:xfrm>
              <a:off x="1472050" y="31910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17"/>
            <p:cNvSpPr/>
            <p:nvPr/>
          </p:nvSpPr>
          <p:spPr>
            <a:xfrm>
              <a:off x="1620500" y="32060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17"/>
            <p:cNvSpPr/>
            <p:nvPr/>
          </p:nvSpPr>
          <p:spPr>
            <a:xfrm>
              <a:off x="2078325" y="32135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17"/>
            <p:cNvSpPr/>
            <p:nvPr/>
          </p:nvSpPr>
          <p:spPr>
            <a:xfrm>
              <a:off x="2149200" y="32336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17"/>
            <p:cNvSpPr/>
            <p:nvPr/>
          </p:nvSpPr>
          <p:spPr>
            <a:xfrm>
              <a:off x="1190200" y="32544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17"/>
            <p:cNvSpPr/>
            <p:nvPr/>
          </p:nvSpPr>
          <p:spPr>
            <a:xfrm>
              <a:off x="1216050" y="32544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17"/>
            <p:cNvSpPr/>
            <p:nvPr/>
          </p:nvSpPr>
          <p:spPr>
            <a:xfrm>
              <a:off x="1301100" y="32752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17"/>
            <p:cNvSpPr/>
            <p:nvPr/>
          </p:nvSpPr>
          <p:spPr>
            <a:xfrm>
              <a:off x="5871875" y="327945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17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17"/>
            <p:cNvSpPr/>
            <p:nvPr/>
          </p:nvSpPr>
          <p:spPr>
            <a:xfrm>
              <a:off x="1547100" y="33086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17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17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17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17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17"/>
            <p:cNvSpPr/>
            <p:nvPr/>
          </p:nvSpPr>
          <p:spPr>
            <a:xfrm>
              <a:off x="1900700" y="33595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17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17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17"/>
            <p:cNvSpPr/>
            <p:nvPr/>
          </p:nvSpPr>
          <p:spPr>
            <a:xfrm>
              <a:off x="1465375" y="33962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17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17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17"/>
            <p:cNvSpPr/>
            <p:nvPr/>
          </p:nvSpPr>
          <p:spPr>
            <a:xfrm>
              <a:off x="5817650" y="3422050"/>
              <a:ext cx="50075" cy="64250"/>
            </a:xfrm>
            <a:custGeom>
              <a:rect b="b" l="l" r="r" t="t"/>
              <a:pathLst>
                <a:path extrusionOk="0" h="2570" w="2003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17"/>
            <p:cNvSpPr/>
            <p:nvPr/>
          </p:nvSpPr>
          <p:spPr>
            <a:xfrm>
              <a:off x="6069500" y="34379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17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17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fill="none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17"/>
            <p:cNvSpPr/>
            <p:nvPr/>
          </p:nvSpPr>
          <p:spPr>
            <a:xfrm>
              <a:off x="5437375" y="3483775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17"/>
            <p:cNvSpPr/>
            <p:nvPr/>
          </p:nvSpPr>
          <p:spPr>
            <a:xfrm>
              <a:off x="5585825" y="34854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17"/>
            <p:cNvSpPr/>
            <p:nvPr/>
          </p:nvSpPr>
          <p:spPr>
            <a:xfrm>
              <a:off x="1324450" y="34962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17"/>
            <p:cNvSpPr/>
            <p:nvPr/>
          </p:nvSpPr>
          <p:spPr>
            <a:xfrm>
              <a:off x="5842675" y="3493775"/>
              <a:ext cx="10875" cy="25050"/>
            </a:xfrm>
            <a:custGeom>
              <a:rect b="b" l="l" r="r" t="t"/>
              <a:pathLst>
                <a:path extrusionOk="0" h="1002" w="435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17"/>
            <p:cNvSpPr/>
            <p:nvPr/>
          </p:nvSpPr>
          <p:spPr>
            <a:xfrm>
              <a:off x="1522925" y="35071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17"/>
            <p:cNvSpPr/>
            <p:nvPr/>
          </p:nvSpPr>
          <p:spPr>
            <a:xfrm>
              <a:off x="1728900" y="351962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17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17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17"/>
            <p:cNvSpPr/>
            <p:nvPr/>
          </p:nvSpPr>
          <p:spPr>
            <a:xfrm>
              <a:off x="1608825" y="357632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17"/>
            <p:cNvSpPr/>
            <p:nvPr/>
          </p:nvSpPr>
          <p:spPr>
            <a:xfrm>
              <a:off x="1450375" y="357382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17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17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17"/>
            <p:cNvSpPr/>
            <p:nvPr/>
          </p:nvSpPr>
          <p:spPr>
            <a:xfrm>
              <a:off x="5999450" y="35821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17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17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17"/>
            <p:cNvSpPr/>
            <p:nvPr/>
          </p:nvSpPr>
          <p:spPr>
            <a:xfrm>
              <a:off x="1618825" y="36030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17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17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fill="none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17"/>
            <p:cNvSpPr/>
            <p:nvPr/>
          </p:nvSpPr>
          <p:spPr>
            <a:xfrm>
              <a:off x="1427850" y="360635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17"/>
            <p:cNvSpPr/>
            <p:nvPr/>
          </p:nvSpPr>
          <p:spPr>
            <a:xfrm>
              <a:off x="5519950" y="3619700"/>
              <a:ext cx="10850" cy="11700"/>
            </a:xfrm>
            <a:custGeom>
              <a:rect b="b" l="l" r="r" t="t"/>
              <a:pathLst>
                <a:path extrusionOk="0" h="468" w="434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17"/>
            <p:cNvSpPr/>
            <p:nvPr/>
          </p:nvSpPr>
          <p:spPr>
            <a:xfrm>
              <a:off x="6121200" y="3618875"/>
              <a:ext cx="14200" cy="10025"/>
            </a:xfrm>
            <a:custGeom>
              <a:rect b="b" l="l" r="r" t="t"/>
              <a:pathLst>
                <a:path extrusionOk="0" h="401" w="568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17"/>
            <p:cNvSpPr/>
            <p:nvPr/>
          </p:nvSpPr>
          <p:spPr>
            <a:xfrm>
              <a:off x="1587975" y="362052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17"/>
            <p:cNvSpPr/>
            <p:nvPr/>
          </p:nvSpPr>
          <p:spPr>
            <a:xfrm>
              <a:off x="5563300" y="361887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17"/>
            <p:cNvSpPr/>
            <p:nvPr/>
          </p:nvSpPr>
          <p:spPr>
            <a:xfrm>
              <a:off x="5798475" y="36447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17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17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fill="none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17"/>
            <p:cNvSpPr/>
            <p:nvPr/>
          </p:nvSpPr>
          <p:spPr>
            <a:xfrm>
              <a:off x="1535425" y="365390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17"/>
            <p:cNvSpPr/>
            <p:nvPr/>
          </p:nvSpPr>
          <p:spPr>
            <a:xfrm>
              <a:off x="1435375" y="3657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17"/>
            <p:cNvSpPr/>
            <p:nvPr/>
          </p:nvSpPr>
          <p:spPr>
            <a:xfrm>
              <a:off x="1443700" y="3668075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17"/>
            <p:cNvSpPr/>
            <p:nvPr/>
          </p:nvSpPr>
          <p:spPr>
            <a:xfrm>
              <a:off x="1960750" y="367890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17"/>
            <p:cNvSpPr/>
            <p:nvPr/>
          </p:nvSpPr>
          <p:spPr>
            <a:xfrm>
              <a:off x="1569625" y="368057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17"/>
            <p:cNvSpPr/>
            <p:nvPr/>
          </p:nvSpPr>
          <p:spPr>
            <a:xfrm>
              <a:off x="1432850" y="3693925"/>
              <a:ext cx="35900" cy="21700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17"/>
            <p:cNvSpPr/>
            <p:nvPr/>
          </p:nvSpPr>
          <p:spPr>
            <a:xfrm>
              <a:off x="6094525" y="37147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17"/>
            <p:cNvSpPr/>
            <p:nvPr/>
          </p:nvSpPr>
          <p:spPr>
            <a:xfrm>
              <a:off x="5257250" y="372310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17"/>
            <p:cNvSpPr/>
            <p:nvPr/>
          </p:nvSpPr>
          <p:spPr>
            <a:xfrm>
              <a:off x="5604175" y="37264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17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17"/>
            <p:cNvSpPr/>
            <p:nvPr/>
          </p:nvSpPr>
          <p:spPr>
            <a:xfrm>
              <a:off x="5534950" y="37548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17"/>
            <p:cNvSpPr/>
            <p:nvPr/>
          </p:nvSpPr>
          <p:spPr>
            <a:xfrm>
              <a:off x="2017450" y="37548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17"/>
            <p:cNvSpPr/>
            <p:nvPr/>
          </p:nvSpPr>
          <p:spPr>
            <a:xfrm>
              <a:off x="5308125" y="3773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17"/>
            <p:cNvSpPr/>
            <p:nvPr/>
          </p:nvSpPr>
          <p:spPr>
            <a:xfrm>
              <a:off x="2387700" y="3765650"/>
              <a:ext cx="17550" cy="23350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17"/>
            <p:cNvSpPr/>
            <p:nvPr/>
          </p:nvSpPr>
          <p:spPr>
            <a:xfrm>
              <a:off x="3627750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17"/>
            <p:cNvSpPr/>
            <p:nvPr/>
          </p:nvSpPr>
          <p:spPr>
            <a:xfrm>
              <a:off x="6080350" y="3793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17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17"/>
            <p:cNvSpPr/>
            <p:nvPr/>
          </p:nvSpPr>
          <p:spPr>
            <a:xfrm>
              <a:off x="4259875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17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17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17"/>
            <p:cNvSpPr/>
            <p:nvPr/>
          </p:nvSpPr>
          <p:spPr>
            <a:xfrm>
              <a:off x="1259400" y="3795650"/>
              <a:ext cx="62575" cy="87600"/>
            </a:xfrm>
            <a:custGeom>
              <a:rect b="b" l="l" r="r" t="t"/>
              <a:pathLst>
                <a:path extrusionOk="0" h="3504" w="2503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17"/>
            <p:cNvSpPr/>
            <p:nvPr/>
          </p:nvSpPr>
          <p:spPr>
            <a:xfrm>
              <a:off x="1662200" y="3823175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17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17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17"/>
            <p:cNvSpPr/>
            <p:nvPr/>
          </p:nvSpPr>
          <p:spPr>
            <a:xfrm>
              <a:off x="2286800" y="38398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17"/>
            <p:cNvSpPr/>
            <p:nvPr/>
          </p:nvSpPr>
          <p:spPr>
            <a:xfrm>
              <a:off x="6104525" y="384235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17"/>
            <p:cNvSpPr/>
            <p:nvPr/>
          </p:nvSpPr>
          <p:spPr>
            <a:xfrm>
              <a:off x="4205675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17"/>
            <p:cNvSpPr/>
            <p:nvPr/>
          </p:nvSpPr>
          <p:spPr>
            <a:xfrm>
              <a:off x="5329800" y="38473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17"/>
            <p:cNvSpPr/>
            <p:nvPr/>
          </p:nvSpPr>
          <p:spPr>
            <a:xfrm>
              <a:off x="5413200" y="38548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17"/>
            <p:cNvSpPr/>
            <p:nvPr/>
          </p:nvSpPr>
          <p:spPr>
            <a:xfrm>
              <a:off x="2089175" y="3861550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17"/>
            <p:cNvSpPr/>
            <p:nvPr/>
          </p:nvSpPr>
          <p:spPr>
            <a:xfrm>
              <a:off x="414145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17"/>
            <p:cNvSpPr/>
            <p:nvPr/>
          </p:nvSpPr>
          <p:spPr>
            <a:xfrm>
              <a:off x="383290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17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17"/>
            <p:cNvSpPr/>
            <p:nvPr/>
          </p:nvSpPr>
          <p:spPr>
            <a:xfrm>
              <a:off x="1400350" y="3860700"/>
              <a:ext cx="51725" cy="65075"/>
            </a:xfrm>
            <a:custGeom>
              <a:rect b="b" l="l" r="r" t="t"/>
              <a:pathLst>
                <a:path extrusionOk="0" h="2603" w="2069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17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17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17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17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17"/>
            <p:cNvSpPr/>
            <p:nvPr/>
          </p:nvSpPr>
          <p:spPr>
            <a:xfrm>
              <a:off x="40705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17"/>
            <p:cNvSpPr/>
            <p:nvPr/>
          </p:nvSpPr>
          <p:spPr>
            <a:xfrm>
              <a:off x="5738425" y="39282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17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17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17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17"/>
            <p:cNvSpPr/>
            <p:nvPr/>
          </p:nvSpPr>
          <p:spPr>
            <a:xfrm>
              <a:off x="1196850" y="39682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17"/>
            <p:cNvSpPr/>
            <p:nvPr/>
          </p:nvSpPr>
          <p:spPr>
            <a:xfrm>
              <a:off x="5395700" y="3962450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17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17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17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17"/>
            <p:cNvSpPr/>
            <p:nvPr/>
          </p:nvSpPr>
          <p:spPr>
            <a:xfrm>
              <a:off x="3644450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17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17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17"/>
            <p:cNvSpPr/>
            <p:nvPr/>
          </p:nvSpPr>
          <p:spPr>
            <a:xfrm>
              <a:off x="1259400" y="4023325"/>
              <a:ext cx="30875" cy="19200"/>
            </a:xfrm>
            <a:custGeom>
              <a:rect b="b" l="l" r="r" t="t"/>
              <a:pathLst>
                <a:path extrusionOk="0" h="768" w="1235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17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17"/>
            <p:cNvSpPr/>
            <p:nvPr/>
          </p:nvSpPr>
          <p:spPr>
            <a:xfrm>
              <a:off x="6083675" y="403832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17"/>
            <p:cNvSpPr/>
            <p:nvPr/>
          </p:nvSpPr>
          <p:spPr>
            <a:xfrm>
              <a:off x="1251900" y="4069200"/>
              <a:ext cx="10875" cy="21700"/>
            </a:xfrm>
            <a:custGeom>
              <a:rect b="b" l="l" r="r" t="t"/>
              <a:pathLst>
                <a:path extrusionOk="0" h="868" w="435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17"/>
            <p:cNvSpPr/>
            <p:nvPr/>
          </p:nvSpPr>
          <p:spPr>
            <a:xfrm>
              <a:off x="1530425" y="4076700"/>
              <a:ext cx="37550" cy="33375"/>
            </a:xfrm>
            <a:custGeom>
              <a:rect b="b" l="l" r="r" t="t"/>
              <a:pathLst>
                <a:path extrusionOk="0" h="1335" w="1502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17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17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17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17"/>
            <p:cNvSpPr/>
            <p:nvPr/>
          </p:nvSpPr>
          <p:spPr>
            <a:xfrm>
              <a:off x="1223550" y="4090875"/>
              <a:ext cx="35875" cy="56725"/>
            </a:xfrm>
            <a:custGeom>
              <a:rect b="b" l="l" r="r" t="t"/>
              <a:pathLst>
                <a:path extrusionOk="0" h="2269" w="1435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17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17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17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17"/>
            <p:cNvSpPr/>
            <p:nvPr/>
          </p:nvSpPr>
          <p:spPr>
            <a:xfrm>
              <a:off x="355105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17"/>
            <p:cNvSpPr/>
            <p:nvPr/>
          </p:nvSpPr>
          <p:spPr>
            <a:xfrm>
              <a:off x="3511000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17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17"/>
            <p:cNvSpPr/>
            <p:nvPr/>
          </p:nvSpPr>
          <p:spPr>
            <a:xfrm>
              <a:off x="6085350" y="4132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17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17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17"/>
            <p:cNvSpPr/>
            <p:nvPr/>
          </p:nvSpPr>
          <p:spPr>
            <a:xfrm>
              <a:off x="5703400" y="4143400"/>
              <a:ext cx="7550" cy="7550"/>
            </a:xfrm>
            <a:custGeom>
              <a:rect b="b" l="l" r="r" t="t"/>
              <a:pathLst>
                <a:path extrusionOk="0" h="302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17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17"/>
            <p:cNvSpPr/>
            <p:nvPr/>
          </p:nvSpPr>
          <p:spPr>
            <a:xfrm>
              <a:off x="5902725" y="4180925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17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17"/>
            <p:cNvSpPr/>
            <p:nvPr/>
          </p:nvSpPr>
          <p:spPr>
            <a:xfrm>
              <a:off x="6080350" y="41876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17"/>
            <p:cNvSpPr/>
            <p:nvPr/>
          </p:nvSpPr>
          <p:spPr>
            <a:xfrm>
              <a:off x="39304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17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17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17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17"/>
            <p:cNvSpPr/>
            <p:nvPr/>
          </p:nvSpPr>
          <p:spPr>
            <a:xfrm>
              <a:off x="1226875" y="42343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17"/>
            <p:cNvSpPr/>
            <p:nvPr/>
          </p:nvSpPr>
          <p:spPr>
            <a:xfrm>
              <a:off x="1190200" y="4254325"/>
              <a:ext cx="40050" cy="20875"/>
            </a:xfrm>
            <a:custGeom>
              <a:rect b="b" l="l" r="r" t="t"/>
              <a:pathLst>
                <a:path extrusionOk="0" h="835" w="1602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17"/>
            <p:cNvSpPr/>
            <p:nvPr/>
          </p:nvSpPr>
          <p:spPr>
            <a:xfrm>
              <a:off x="1190200" y="4279350"/>
              <a:ext cx="4175" cy="3350"/>
            </a:xfrm>
            <a:custGeom>
              <a:rect b="b" l="l" r="r" t="t"/>
              <a:pathLst>
                <a:path extrusionOk="0" h="134" w="167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17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17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17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17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17"/>
            <p:cNvSpPr/>
            <p:nvPr/>
          </p:nvSpPr>
          <p:spPr>
            <a:xfrm>
              <a:off x="1456200" y="4322700"/>
              <a:ext cx="12550" cy="25050"/>
            </a:xfrm>
            <a:custGeom>
              <a:rect b="b" l="l" r="r" t="t"/>
              <a:pathLst>
                <a:path extrusionOk="0" h="1002" w="502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17"/>
            <p:cNvSpPr/>
            <p:nvPr/>
          </p:nvSpPr>
          <p:spPr>
            <a:xfrm>
              <a:off x="5915225" y="432687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17"/>
            <p:cNvSpPr/>
            <p:nvPr/>
          </p:nvSpPr>
          <p:spPr>
            <a:xfrm>
              <a:off x="1285250" y="43410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17"/>
            <p:cNvSpPr/>
            <p:nvPr/>
          </p:nvSpPr>
          <p:spPr>
            <a:xfrm>
              <a:off x="4180650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17"/>
            <p:cNvSpPr/>
            <p:nvPr/>
          </p:nvSpPr>
          <p:spPr>
            <a:xfrm>
              <a:off x="429825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17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17"/>
            <p:cNvSpPr/>
            <p:nvPr/>
          </p:nvSpPr>
          <p:spPr>
            <a:xfrm>
              <a:off x="5758450" y="439107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17"/>
            <p:cNvSpPr/>
            <p:nvPr/>
          </p:nvSpPr>
          <p:spPr>
            <a:xfrm>
              <a:off x="1252725" y="4403600"/>
              <a:ext cx="36725" cy="36700"/>
            </a:xfrm>
            <a:custGeom>
              <a:rect b="b" l="l" r="r" t="t"/>
              <a:pathLst>
                <a:path extrusionOk="0" h="1468" w="1469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17"/>
            <p:cNvSpPr/>
            <p:nvPr/>
          </p:nvSpPr>
          <p:spPr>
            <a:xfrm>
              <a:off x="3005650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17"/>
            <p:cNvSpPr/>
            <p:nvPr/>
          </p:nvSpPr>
          <p:spPr>
            <a:xfrm>
              <a:off x="4283225" y="443527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17"/>
            <p:cNvSpPr/>
            <p:nvPr/>
          </p:nvSpPr>
          <p:spPr>
            <a:xfrm>
              <a:off x="1324450" y="4453625"/>
              <a:ext cx="16700" cy="16700"/>
            </a:xfrm>
            <a:custGeom>
              <a:rect b="b" l="l" r="r" t="t"/>
              <a:pathLst>
                <a:path extrusionOk="0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17"/>
            <p:cNvSpPr/>
            <p:nvPr/>
          </p:nvSpPr>
          <p:spPr>
            <a:xfrm>
              <a:off x="1324450" y="4453625"/>
              <a:ext cx="16700" cy="16700"/>
            </a:xfrm>
            <a:custGeom>
              <a:rect b="b" l="l" r="r" t="t"/>
              <a:pathLst>
                <a:path extrusionOk="0" fill="none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17"/>
            <p:cNvSpPr/>
            <p:nvPr/>
          </p:nvSpPr>
          <p:spPr>
            <a:xfrm>
              <a:off x="4365800" y="445697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17"/>
            <p:cNvSpPr/>
            <p:nvPr/>
          </p:nvSpPr>
          <p:spPr>
            <a:xfrm>
              <a:off x="5214725" y="445195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17"/>
            <p:cNvSpPr/>
            <p:nvPr/>
          </p:nvSpPr>
          <p:spPr>
            <a:xfrm>
              <a:off x="3754525" y="446280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17"/>
            <p:cNvSpPr/>
            <p:nvPr/>
          </p:nvSpPr>
          <p:spPr>
            <a:xfrm>
              <a:off x="4989575" y="447115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17"/>
            <p:cNvSpPr/>
            <p:nvPr/>
          </p:nvSpPr>
          <p:spPr>
            <a:xfrm>
              <a:off x="3733675" y="45020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17"/>
            <p:cNvSpPr/>
            <p:nvPr/>
          </p:nvSpPr>
          <p:spPr>
            <a:xfrm>
              <a:off x="5553300" y="4526175"/>
              <a:ext cx="14200" cy="24225"/>
            </a:xfrm>
            <a:custGeom>
              <a:rect b="b" l="l" r="r" t="t"/>
              <a:pathLst>
                <a:path extrusionOk="0" h="969" w="568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17"/>
            <p:cNvSpPr/>
            <p:nvPr/>
          </p:nvSpPr>
          <p:spPr>
            <a:xfrm>
              <a:off x="4063075" y="454202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17"/>
            <p:cNvSpPr/>
            <p:nvPr/>
          </p:nvSpPr>
          <p:spPr>
            <a:xfrm>
              <a:off x="4796100" y="4557875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17"/>
            <p:cNvSpPr/>
            <p:nvPr/>
          </p:nvSpPr>
          <p:spPr>
            <a:xfrm>
              <a:off x="1190200" y="4572050"/>
              <a:ext cx="18350" cy="29200"/>
            </a:xfrm>
            <a:custGeom>
              <a:rect b="b" l="l" r="r" t="t"/>
              <a:pathLst>
                <a:path extrusionOk="0" h="1168" w="734">
                  <a:moveTo>
                    <a:pt x="0" y="0"/>
                  </a:moveTo>
                  <a:lnTo>
                    <a:pt x="0" y="1168"/>
                  </a:lnTo>
                  <a:cubicBezTo>
                    <a:pt x="734" y="1101"/>
                    <a:pt x="734" y="67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17"/>
            <p:cNvSpPr/>
            <p:nvPr/>
          </p:nvSpPr>
          <p:spPr>
            <a:xfrm>
              <a:off x="3536025" y="4594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17"/>
            <p:cNvSpPr/>
            <p:nvPr/>
          </p:nvSpPr>
          <p:spPr>
            <a:xfrm>
              <a:off x="4297400" y="46304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17"/>
            <p:cNvSpPr/>
            <p:nvPr/>
          </p:nvSpPr>
          <p:spPr>
            <a:xfrm>
              <a:off x="4012200" y="46346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17"/>
            <p:cNvSpPr/>
            <p:nvPr/>
          </p:nvSpPr>
          <p:spPr>
            <a:xfrm>
              <a:off x="3345900" y="46629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17"/>
            <p:cNvSpPr/>
            <p:nvPr/>
          </p:nvSpPr>
          <p:spPr>
            <a:xfrm>
              <a:off x="5626700" y="46788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17"/>
            <p:cNvSpPr/>
            <p:nvPr/>
          </p:nvSpPr>
          <p:spPr>
            <a:xfrm>
              <a:off x="5646700" y="4687975"/>
              <a:ext cx="4200" cy="3350"/>
            </a:xfrm>
            <a:custGeom>
              <a:rect b="b" l="l" r="r" t="t"/>
              <a:pathLst>
                <a:path extrusionOk="0" h="134" w="168">
                  <a:moveTo>
                    <a:pt x="67" y="67"/>
                  </a:moveTo>
                  <a:cubicBezTo>
                    <a:pt x="167" y="134"/>
                    <a:pt x="1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17"/>
            <p:cNvSpPr/>
            <p:nvPr/>
          </p:nvSpPr>
          <p:spPr>
            <a:xfrm>
              <a:off x="4444175" y="46979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17"/>
            <p:cNvSpPr/>
            <p:nvPr/>
          </p:nvSpPr>
          <p:spPr>
            <a:xfrm>
              <a:off x="4129775" y="470797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17"/>
            <p:cNvSpPr/>
            <p:nvPr/>
          </p:nvSpPr>
          <p:spPr>
            <a:xfrm>
              <a:off x="1431200" y="4717150"/>
              <a:ext cx="27550" cy="26725"/>
            </a:xfrm>
            <a:custGeom>
              <a:rect b="b" l="l" r="r" t="t"/>
              <a:pathLst>
                <a:path extrusionOk="0" h="1069" w="1102">
                  <a:moveTo>
                    <a:pt x="1034" y="935"/>
                  </a:moveTo>
                  <a:cubicBezTo>
                    <a:pt x="1101" y="668"/>
                    <a:pt x="1034" y="401"/>
                    <a:pt x="901" y="201"/>
                  </a:cubicBezTo>
                  <a:cubicBezTo>
                    <a:pt x="0" y="1"/>
                    <a:pt x="367" y="1068"/>
                    <a:pt x="1034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17"/>
            <p:cNvSpPr/>
            <p:nvPr/>
          </p:nvSpPr>
          <p:spPr>
            <a:xfrm>
              <a:off x="5075450" y="47830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8" y="34"/>
                  </a:moveTo>
                  <a:cubicBezTo>
                    <a:pt x="168" y="134"/>
                    <a:pt x="1" y="1"/>
                    <a:pt x="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17"/>
            <p:cNvSpPr/>
            <p:nvPr/>
          </p:nvSpPr>
          <p:spPr>
            <a:xfrm>
              <a:off x="1361975" y="479555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17"/>
            <p:cNvSpPr/>
            <p:nvPr/>
          </p:nvSpPr>
          <p:spPr>
            <a:xfrm>
              <a:off x="1336950" y="4802225"/>
              <a:ext cx="100950" cy="122600"/>
            </a:xfrm>
            <a:custGeom>
              <a:rect b="b" l="l" r="r" t="t"/>
              <a:pathLst>
                <a:path extrusionOk="0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17"/>
            <p:cNvSpPr/>
            <p:nvPr/>
          </p:nvSpPr>
          <p:spPr>
            <a:xfrm>
              <a:off x="1336950" y="4802225"/>
              <a:ext cx="100950" cy="122600"/>
            </a:xfrm>
            <a:custGeom>
              <a:rect b="b" l="l" r="r" t="t"/>
              <a:pathLst>
                <a:path extrusionOk="0" fill="none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17"/>
            <p:cNvSpPr/>
            <p:nvPr/>
          </p:nvSpPr>
          <p:spPr>
            <a:xfrm>
              <a:off x="4470025" y="4794700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17"/>
            <p:cNvSpPr/>
            <p:nvPr/>
          </p:nvSpPr>
          <p:spPr>
            <a:xfrm>
              <a:off x="4812775" y="4805550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334" y="34"/>
                  </a:moveTo>
                  <a:cubicBezTo>
                    <a:pt x="267" y="534"/>
                    <a:pt x="0" y="968"/>
                    <a:pt x="768" y="901"/>
                  </a:cubicBezTo>
                  <a:cubicBezTo>
                    <a:pt x="734" y="634"/>
                    <a:pt x="768" y="367"/>
                    <a:pt x="934" y="167"/>
                  </a:cubicBezTo>
                  <a:cubicBezTo>
                    <a:pt x="634" y="201"/>
                    <a:pt x="601" y="0"/>
                    <a:pt x="3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17"/>
            <p:cNvSpPr/>
            <p:nvPr/>
          </p:nvSpPr>
          <p:spPr>
            <a:xfrm>
              <a:off x="6120375" y="4800550"/>
              <a:ext cx="29200" cy="35050"/>
            </a:xfrm>
            <a:custGeom>
              <a:rect b="b" l="l" r="r" t="t"/>
              <a:pathLst>
                <a:path extrusionOk="0" h="1402" w="1168">
                  <a:moveTo>
                    <a:pt x="301" y="1401"/>
                  </a:moveTo>
                  <a:cubicBezTo>
                    <a:pt x="568" y="1268"/>
                    <a:pt x="901" y="1268"/>
                    <a:pt x="1168" y="1401"/>
                  </a:cubicBezTo>
                  <a:cubicBezTo>
                    <a:pt x="968" y="934"/>
                    <a:pt x="1135" y="901"/>
                    <a:pt x="1168" y="367"/>
                  </a:cubicBezTo>
                  <a:cubicBezTo>
                    <a:pt x="901" y="334"/>
                    <a:pt x="201" y="0"/>
                    <a:pt x="1" y="367"/>
                  </a:cubicBezTo>
                  <a:cubicBezTo>
                    <a:pt x="234" y="601"/>
                    <a:pt x="601" y="1068"/>
                    <a:pt x="301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17"/>
            <p:cNvSpPr/>
            <p:nvPr/>
          </p:nvSpPr>
          <p:spPr>
            <a:xfrm>
              <a:off x="4111450" y="4810550"/>
              <a:ext cx="18350" cy="33375"/>
            </a:xfrm>
            <a:custGeom>
              <a:rect b="b" l="l" r="r" t="t"/>
              <a:pathLst>
                <a:path extrusionOk="0" h="1335" w="734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17"/>
            <p:cNvSpPr/>
            <p:nvPr/>
          </p:nvSpPr>
          <p:spPr>
            <a:xfrm>
              <a:off x="3646100" y="48280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17"/>
            <p:cNvSpPr/>
            <p:nvPr/>
          </p:nvSpPr>
          <p:spPr>
            <a:xfrm>
              <a:off x="6129550" y="4831400"/>
              <a:ext cx="16700" cy="18375"/>
            </a:xfrm>
            <a:custGeom>
              <a:rect b="b" l="l" r="r" t="t"/>
              <a:pathLst>
                <a:path extrusionOk="0" h="735" w="668">
                  <a:moveTo>
                    <a:pt x="234" y="167"/>
                  </a:moveTo>
                  <a:cubicBezTo>
                    <a:pt x="167" y="334"/>
                    <a:pt x="0" y="434"/>
                    <a:pt x="67" y="734"/>
                  </a:cubicBezTo>
                  <a:lnTo>
                    <a:pt x="501" y="734"/>
                  </a:lnTo>
                  <a:cubicBezTo>
                    <a:pt x="467" y="468"/>
                    <a:pt x="668" y="1"/>
                    <a:pt x="2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17"/>
            <p:cNvSpPr/>
            <p:nvPr/>
          </p:nvSpPr>
          <p:spPr>
            <a:xfrm>
              <a:off x="5690900" y="4866425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7"/>
                  </a:moveTo>
                  <a:cubicBezTo>
                    <a:pt x="134" y="167"/>
                    <a:pt x="1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17"/>
            <p:cNvSpPr/>
            <p:nvPr/>
          </p:nvSpPr>
          <p:spPr>
            <a:xfrm>
              <a:off x="1318625" y="4889775"/>
              <a:ext cx="25025" cy="22550"/>
            </a:xfrm>
            <a:custGeom>
              <a:rect b="b" l="l" r="r" t="t"/>
              <a:pathLst>
                <a:path extrusionOk="0" h="902" w="1001">
                  <a:moveTo>
                    <a:pt x="867" y="734"/>
                  </a:moveTo>
                  <a:cubicBezTo>
                    <a:pt x="1001" y="167"/>
                    <a:pt x="567" y="167"/>
                    <a:pt x="267" y="1"/>
                  </a:cubicBezTo>
                  <a:cubicBezTo>
                    <a:pt x="0" y="301"/>
                    <a:pt x="234" y="901"/>
                    <a:pt x="867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17"/>
            <p:cNvSpPr/>
            <p:nvPr/>
          </p:nvSpPr>
          <p:spPr>
            <a:xfrm>
              <a:off x="1190200" y="4135075"/>
              <a:ext cx="77575" cy="70900"/>
            </a:xfrm>
            <a:custGeom>
              <a:rect b="b" l="l" r="r" t="t"/>
              <a:pathLst>
                <a:path extrusionOk="0" h="2836" w="3103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17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17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17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17"/>
            <p:cNvSpPr/>
            <p:nvPr/>
          </p:nvSpPr>
          <p:spPr>
            <a:xfrm>
              <a:off x="1187675" y="4210125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17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17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17"/>
            <p:cNvSpPr/>
            <p:nvPr/>
          </p:nvSpPr>
          <p:spPr>
            <a:xfrm>
              <a:off x="1422025" y="4497825"/>
              <a:ext cx="86750" cy="102600"/>
            </a:xfrm>
            <a:custGeom>
              <a:rect b="b" l="l" r="r" t="t"/>
              <a:pathLst>
                <a:path extrusionOk="0" h="4104" w="3470">
                  <a:moveTo>
                    <a:pt x="3469" y="3537"/>
                  </a:moveTo>
                  <a:cubicBezTo>
                    <a:pt x="1635" y="3136"/>
                    <a:pt x="3103" y="1535"/>
                    <a:pt x="3469" y="1035"/>
                  </a:cubicBezTo>
                  <a:cubicBezTo>
                    <a:pt x="1335" y="1"/>
                    <a:pt x="0" y="4104"/>
                    <a:pt x="3469" y="353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17"/>
            <p:cNvSpPr/>
            <p:nvPr/>
          </p:nvSpPr>
          <p:spPr>
            <a:xfrm>
              <a:off x="1300275" y="4906450"/>
              <a:ext cx="121775" cy="159300"/>
            </a:xfrm>
            <a:custGeom>
              <a:rect b="b" l="l" r="r" t="t"/>
              <a:pathLst>
                <a:path extrusionOk="0" h="6372" w="4871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17"/>
            <p:cNvSpPr/>
            <p:nvPr/>
          </p:nvSpPr>
          <p:spPr>
            <a:xfrm>
              <a:off x="1300275" y="4906450"/>
              <a:ext cx="121775" cy="159300"/>
            </a:xfrm>
            <a:custGeom>
              <a:rect b="b" l="l" r="r" t="t"/>
              <a:pathLst>
                <a:path extrusionOk="0" fill="none" h="6372" w="4871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96" name="Google Shape;3596;p17"/>
          <p:cNvSpPr/>
          <p:nvPr/>
        </p:nvSpPr>
        <p:spPr>
          <a:xfrm rot="10800000">
            <a:off x="3724614" y="425541"/>
            <a:ext cx="1460261" cy="1339559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7" name="Google Shape;3597;p17"/>
          <p:cNvSpPr/>
          <p:nvPr/>
        </p:nvSpPr>
        <p:spPr>
          <a:xfrm rot="10800000">
            <a:off x="-122203" y="-62423"/>
            <a:ext cx="5016713" cy="1407013"/>
          </a:xfrm>
          <a:custGeom>
            <a:rect b="b" l="l" r="r" t="t"/>
            <a:pathLst>
              <a:path extrusionOk="0" h="45660" w="162801">
                <a:moveTo>
                  <a:pt x="58653" y="1"/>
                </a:moveTo>
                <a:cubicBezTo>
                  <a:pt x="39844" y="1"/>
                  <a:pt x="20987" y="8762"/>
                  <a:pt x="9545" y="23744"/>
                </a:cubicBezTo>
                <a:cubicBezTo>
                  <a:pt x="6810" y="27270"/>
                  <a:pt x="4712" y="31221"/>
                  <a:pt x="3345" y="35446"/>
                </a:cubicBezTo>
                <a:cubicBezTo>
                  <a:pt x="3132" y="36084"/>
                  <a:pt x="609" y="44565"/>
                  <a:pt x="913" y="44565"/>
                </a:cubicBezTo>
                <a:cubicBezTo>
                  <a:pt x="639" y="44565"/>
                  <a:pt x="275" y="45659"/>
                  <a:pt x="1" y="45659"/>
                </a:cubicBezTo>
                <a:lnTo>
                  <a:pt x="162800" y="45659"/>
                </a:lnTo>
                <a:cubicBezTo>
                  <a:pt x="161493" y="44443"/>
                  <a:pt x="160460" y="44291"/>
                  <a:pt x="159913" y="42589"/>
                </a:cubicBezTo>
                <a:cubicBezTo>
                  <a:pt x="160030" y="42413"/>
                  <a:pt x="159265" y="41553"/>
                  <a:pt x="159409" y="41553"/>
                </a:cubicBezTo>
                <a:cubicBezTo>
                  <a:pt x="159414" y="41553"/>
                  <a:pt x="159420" y="41554"/>
                  <a:pt x="159426" y="41556"/>
                </a:cubicBezTo>
                <a:lnTo>
                  <a:pt x="159426" y="20036"/>
                </a:lnTo>
                <a:cubicBezTo>
                  <a:pt x="159568" y="20036"/>
                  <a:pt x="159224" y="19995"/>
                  <a:pt x="159032" y="19995"/>
                </a:cubicBezTo>
                <a:cubicBezTo>
                  <a:pt x="158937" y="19995"/>
                  <a:pt x="158879" y="20005"/>
                  <a:pt x="158940" y="20036"/>
                </a:cubicBezTo>
                <a:cubicBezTo>
                  <a:pt x="150419" y="22003"/>
                  <a:pt x="141539" y="23344"/>
                  <a:pt x="132782" y="23344"/>
                </a:cubicBezTo>
                <a:cubicBezTo>
                  <a:pt x="123545" y="23344"/>
                  <a:pt x="114446" y="21852"/>
                  <a:pt x="106052" y="18030"/>
                </a:cubicBezTo>
                <a:cubicBezTo>
                  <a:pt x="100824" y="15628"/>
                  <a:pt x="96051" y="12437"/>
                  <a:pt x="91036" y="9519"/>
                </a:cubicBezTo>
                <a:cubicBezTo>
                  <a:pt x="85990" y="6601"/>
                  <a:pt x="80732" y="4017"/>
                  <a:pt x="75170" y="2376"/>
                </a:cubicBezTo>
                <a:cubicBezTo>
                  <a:pt x="69798" y="771"/>
                  <a:pt x="64227" y="1"/>
                  <a:pt x="58653" y="1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98" name="Google Shape;3598;p17"/>
          <p:cNvPicPr preferRelativeResize="0"/>
          <p:nvPr/>
        </p:nvPicPr>
        <p:blipFill rotWithShape="1">
          <a:blip r:embed="rId2">
            <a:alphaModFix/>
          </a:blip>
          <a:srcRect b="36742" l="11283" r="25680" t="40312"/>
          <a:stretch/>
        </p:blipFill>
        <p:spPr>
          <a:xfrm rot="10800000">
            <a:off x="0" y="2651500"/>
            <a:ext cx="6140850" cy="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99" name="Google Shape;3599;p17"/>
          <p:cNvSpPr txBox="1"/>
          <p:nvPr>
            <p:ph type="title"/>
          </p:nvPr>
        </p:nvSpPr>
        <p:spPr>
          <a:xfrm>
            <a:off x="711725" y="1919850"/>
            <a:ext cx="5920200" cy="49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00" name="Google Shape;3600;p17"/>
          <p:cNvSpPr txBox="1"/>
          <p:nvPr>
            <p:ph idx="1" type="subTitle"/>
          </p:nvPr>
        </p:nvSpPr>
        <p:spPr>
          <a:xfrm>
            <a:off x="711725" y="2935850"/>
            <a:ext cx="5758800" cy="10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600"/>
              <a:buFont typeface="Nunito Light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3">
  <p:cSld name="CUSTOM_1_1_1_1">
    <p:bg>
      <p:bgPr>
        <a:solidFill>
          <a:srgbClr val="B4A7D6"/>
        </a:solidFill>
      </p:bgPr>
    </p:bg>
    <p:spTree>
      <p:nvGrpSpPr>
        <p:cNvPr id="3601" name="Shape 3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2" name="Google Shape;3602;p18"/>
          <p:cNvSpPr txBox="1"/>
          <p:nvPr>
            <p:ph type="title"/>
          </p:nvPr>
        </p:nvSpPr>
        <p:spPr>
          <a:xfrm>
            <a:off x="1995300" y="476950"/>
            <a:ext cx="5153400" cy="6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03" name="Google Shape;3603;p18"/>
          <p:cNvSpPr txBox="1"/>
          <p:nvPr>
            <p:ph idx="1" type="subTitle"/>
          </p:nvPr>
        </p:nvSpPr>
        <p:spPr>
          <a:xfrm>
            <a:off x="1995300" y="1387900"/>
            <a:ext cx="5153400" cy="59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600"/>
              <a:buFont typeface="Nunito Light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3604" name="Google Shape;3604;p18"/>
          <p:cNvSpPr/>
          <p:nvPr/>
        </p:nvSpPr>
        <p:spPr>
          <a:xfrm rot="-5400000">
            <a:off x="6391314" y="423372"/>
            <a:ext cx="3597139" cy="2616516"/>
          </a:xfrm>
          <a:custGeom>
            <a:rect b="b" l="l" r="r" t="t"/>
            <a:pathLst>
              <a:path extrusionOk="0" h="113997" w="156721">
                <a:moveTo>
                  <a:pt x="0" y="108519"/>
                </a:moveTo>
                <a:cubicBezTo>
                  <a:pt x="243" y="108519"/>
                  <a:pt x="486" y="110008"/>
                  <a:pt x="730" y="110008"/>
                </a:cubicBezTo>
                <a:lnTo>
                  <a:pt x="700" y="108519"/>
                </a:lnTo>
                <a:close/>
                <a:moveTo>
                  <a:pt x="37667" y="1"/>
                </a:moveTo>
                <a:cubicBezTo>
                  <a:pt x="25949" y="1"/>
                  <a:pt x="14536" y="5365"/>
                  <a:pt x="8450" y="17120"/>
                </a:cubicBezTo>
                <a:cubicBezTo>
                  <a:pt x="3617" y="26481"/>
                  <a:pt x="4012" y="38214"/>
                  <a:pt x="8906" y="47454"/>
                </a:cubicBezTo>
                <a:cubicBezTo>
                  <a:pt x="11520" y="52378"/>
                  <a:pt x="14620" y="56512"/>
                  <a:pt x="16900" y="61679"/>
                </a:cubicBezTo>
                <a:cubicBezTo>
                  <a:pt x="19514" y="67515"/>
                  <a:pt x="21459" y="73807"/>
                  <a:pt x="20700" y="80282"/>
                </a:cubicBezTo>
                <a:cubicBezTo>
                  <a:pt x="19453" y="90494"/>
                  <a:pt x="10760" y="99340"/>
                  <a:pt x="547" y="100738"/>
                </a:cubicBezTo>
                <a:lnTo>
                  <a:pt x="700" y="108519"/>
                </a:lnTo>
                <a:lnTo>
                  <a:pt x="147997" y="108519"/>
                </a:lnTo>
                <a:cubicBezTo>
                  <a:pt x="149304" y="109826"/>
                  <a:pt x="150976" y="112926"/>
                  <a:pt x="152647" y="113686"/>
                </a:cubicBezTo>
                <a:cubicBezTo>
                  <a:pt x="153120" y="113901"/>
                  <a:pt x="153537" y="113997"/>
                  <a:pt x="153924" y="113997"/>
                </a:cubicBezTo>
                <a:cubicBezTo>
                  <a:pt x="154906" y="113997"/>
                  <a:pt x="155696" y="113381"/>
                  <a:pt x="156720" y="112531"/>
                </a:cubicBezTo>
                <a:lnTo>
                  <a:pt x="156660" y="25053"/>
                </a:lnTo>
                <a:cubicBezTo>
                  <a:pt x="156068" y="24979"/>
                  <a:pt x="155483" y="24944"/>
                  <a:pt x="154902" y="24944"/>
                </a:cubicBezTo>
                <a:cubicBezTo>
                  <a:pt x="148053" y="24944"/>
                  <a:pt x="141943" y="29823"/>
                  <a:pt x="136142" y="33746"/>
                </a:cubicBezTo>
                <a:cubicBezTo>
                  <a:pt x="126265" y="40480"/>
                  <a:pt x="114505" y="45250"/>
                  <a:pt x="102693" y="45250"/>
                </a:cubicBezTo>
                <a:cubicBezTo>
                  <a:pt x="100110" y="45250"/>
                  <a:pt x="97525" y="45022"/>
                  <a:pt x="94956" y="44536"/>
                </a:cubicBezTo>
                <a:cubicBezTo>
                  <a:pt x="90731" y="43746"/>
                  <a:pt x="86537" y="42226"/>
                  <a:pt x="83254" y="39460"/>
                </a:cubicBezTo>
                <a:cubicBezTo>
                  <a:pt x="77084" y="34232"/>
                  <a:pt x="75138" y="25691"/>
                  <a:pt x="71096" y="18670"/>
                </a:cubicBezTo>
                <a:cubicBezTo>
                  <a:pt x="64245" y="6702"/>
                  <a:pt x="50765" y="1"/>
                  <a:pt x="37667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5" name="Google Shape;3605;p18"/>
          <p:cNvSpPr/>
          <p:nvPr/>
        </p:nvSpPr>
        <p:spPr>
          <a:xfrm>
            <a:off x="7148700" y="3141125"/>
            <a:ext cx="1184700" cy="1086775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6" name="Google Shape;3606;p18"/>
          <p:cNvSpPr/>
          <p:nvPr/>
        </p:nvSpPr>
        <p:spPr>
          <a:xfrm flipH="1" rot="5574714">
            <a:off x="-1192544" y="2232664"/>
            <a:ext cx="3963590" cy="2213580"/>
          </a:xfrm>
          <a:custGeom>
            <a:rect b="b" l="l" r="r" t="t"/>
            <a:pathLst>
              <a:path extrusionOk="0" h="88544" w="158545">
                <a:moveTo>
                  <a:pt x="6383" y="1"/>
                </a:moveTo>
                <a:cubicBezTo>
                  <a:pt x="6049" y="1"/>
                  <a:pt x="5015" y="913"/>
                  <a:pt x="4681" y="943"/>
                </a:cubicBezTo>
                <a:cubicBezTo>
                  <a:pt x="4559" y="2949"/>
                  <a:pt x="4559" y="4986"/>
                  <a:pt x="4711" y="7022"/>
                </a:cubicBezTo>
                <a:lnTo>
                  <a:pt x="1034" y="80640"/>
                </a:lnTo>
                <a:cubicBezTo>
                  <a:pt x="936" y="80592"/>
                  <a:pt x="795" y="80577"/>
                  <a:pt x="644" y="80577"/>
                </a:cubicBezTo>
                <a:cubicBezTo>
                  <a:pt x="416" y="80577"/>
                  <a:pt x="164" y="80610"/>
                  <a:pt x="0" y="80610"/>
                </a:cubicBezTo>
                <a:lnTo>
                  <a:pt x="158149" y="88543"/>
                </a:lnTo>
                <a:cubicBezTo>
                  <a:pt x="157115" y="86415"/>
                  <a:pt x="157693" y="81917"/>
                  <a:pt x="158544" y="79728"/>
                </a:cubicBezTo>
                <a:lnTo>
                  <a:pt x="158544" y="79728"/>
                </a:lnTo>
                <a:cubicBezTo>
                  <a:pt x="157426" y="79758"/>
                  <a:pt x="156307" y="79772"/>
                  <a:pt x="155190" y="79772"/>
                </a:cubicBezTo>
                <a:cubicBezTo>
                  <a:pt x="145891" y="79772"/>
                  <a:pt x="136634" y="78758"/>
                  <a:pt x="127571" y="76750"/>
                </a:cubicBezTo>
                <a:cubicBezTo>
                  <a:pt x="119911" y="75078"/>
                  <a:pt x="112343" y="72646"/>
                  <a:pt x="105838" y="68300"/>
                </a:cubicBezTo>
                <a:cubicBezTo>
                  <a:pt x="90397" y="57965"/>
                  <a:pt x="83284" y="38482"/>
                  <a:pt x="68238" y="27570"/>
                </a:cubicBezTo>
                <a:cubicBezTo>
                  <a:pt x="64713" y="25077"/>
                  <a:pt x="60913" y="23010"/>
                  <a:pt x="56901" y="21430"/>
                </a:cubicBezTo>
                <a:cubicBezTo>
                  <a:pt x="50943" y="19028"/>
                  <a:pt x="44651" y="17509"/>
                  <a:pt x="38268" y="16901"/>
                </a:cubicBezTo>
                <a:cubicBezTo>
                  <a:pt x="32159" y="16323"/>
                  <a:pt x="25836" y="16566"/>
                  <a:pt x="20092" y="14408"/>
                </a:cubicBezTo>
                <a:cubicBezTo>
                  <a:pt x="13587" y="11885"/>
                  <a:pt x="8541" y="6597"/>
                  <a:pt x="6383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07" name="Google Shape;3607;p18"/>
          <p:cNvGrpSpPr/>
          <p:nvPr/>
        </p:nvGrpSpPr>
        <p:grpSpPr>
          <a:xfrm>
            <a:off x="70754" y="59026"/>
            <a:ext cx="2958170" cy="5084499"/>
            <a:chOff x="1187675" y="233950"/>
            <a:chExt cx="2366725" cy="4067925"/>
          </a:xfrm>
        </p:grpSpPr>
        <p:sp>
          <p:nvSpPr>
            <p:cNvPr id="3608" name="Google Shape;3608;p18"/>
            <p:cNvSpPr/>
            <p:nvPr/>
          </p:nvSpPr>
          <p:spPr>
            <a:xfrm>
              <a:off x="1189350" y="23395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18"/>
            <p:cNvSpPr/>
            <p:nvPr/>
          </p:nvSpPr>
          <p:spPr>
            <a:xfrm>
              <a:off x="3075700" y="238950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18"/>
            <p:cNvSpPr/>
            <p:nvPr/>
          </p:nvSpPr>
          <p:spPr>
            <a:xfrm>
              <a:off x="1821475" y="249800"/>
              <a:ext cx="30875" cy="35875"/>
            </a:xfrm>
            <a:custGeom>
              <a:rect b="b" l="l" r="r" t="t"/>
              <a:pathLst>
                <a:path extrusionOk="0" h="1435" w="1235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18"/>
            <p:cNvSpPr/>
            <p:nvPr/>
          </p:nvSpPr>
          <p:spPr>
            <a:xfrm>
              <a:off x="1193525" y="2564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18"/>
            <p:cNvSpPr/>
            <p:nvPr/>
          </p:nvSpPr>
          <p:spPr>
            <a:xfrm>
              <a:off x="1347800" y="287325"/>
              <a:ext cx="45050" cy="42550"/>
            </a:xfrm>
            <a:custGeom>
              <a:rect b="b" l="l" r="r" t="t"/>
              <a:pathLst>
                <a:path extrusionOk="0" h="1702" w="1802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18"/>
            <p:cNvSpPr/>
            <p:nvPr/>
          </p:nvSpPr>
          <p:spPr>
            <a:xfrm>
              <a:off x="3404275" y="291475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18"/>
            <p:cNvSpPr/>
            <p:nvPr/>
          </p:nvSpPr>
          <p:spPr>
            <a:xfrm>
              <a:off x="2939775" y="319850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18"/>
            <p:cNvSpPr/>
            <p:nvPr/>
          </p:nvSpPr>
          <p:spPr>
            <a:xfrm>
              <a:off x="3426775" y="390725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18"/>
            <p:cNvSpPr/>
            <p:nvPr/>
          </p:nvSpPr>
          <p:spPr>
            <a:xfrm>
              <a:off x="2068325" y="39740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18"/>
            <p:cNvSpPr/>
            <p:nvPr/>
          </p:nvSpPr>
          <p:spPr>
            <a:xfrm>
              <a:off x="3261675" y="392400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18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18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fill="none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18"/>
            <p:cNvSpPr/>
            <p:nvPr/>
          </p:nvSpPr>
          <p:spPr>
            <a:xfrm>
              <a:off x="2977300" y="4174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18"/>
            <p:cNvSpPr/>
            <p:nvPr/>
          </p:nvSpPr>
          <p:spPr>
            <a:xfrm>
              <a:off x="3019000" y="4249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18"/>
            <p:cNvSpPr/>
            <p:nvPr/>
          </p:nvSpPr>
          <p:spPr>
            <a:xfrm>
              <a:off x="2718775" y="409075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18"/>
            <p:cNvSpPr/>
            <p:nvPr/>
          </p:nvSpPr>
          <p:spPr>
            <a:xfrm>
              <a:off x="2913925" y="427425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18"/>
            <p:cNvSpPr/>
            <p:nvPr/>
          </p:nvSpPr>
          <p:spPr>
            <a:xfrm>
              <a:off x="1703050" y="4349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18"/>
            <p:cNvSpPr/>
            <p:nvPr/>
          </p:nvSpPr>
          <p:spPr>
            <a:xfrm>
              <a:off x="2761300" y="439100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18"/>
            <p:cNvSpPr/>
            <p:nvPr/>
          </p:nvSpPr>
          <p:spPr>
            <a:xfrm>
              <a:off x="1796450" y="487450"/>
              <a:ext cx="22550" cy="19225"/>
            </a:xfrm>
            <a:custGeom>
              <a:rect b="b" l="l" r="r" t="t"/>
              <a:pathLst>
                <a:path extrusionOk="0" h="769" w="902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18"/>
            <p:cNvSpPr/>
            <p:nvPr/>
          </p:nvSpPr>
          <p:spPr>
            <a:xfrm>
              <a:off x="1686375" y="5049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18"/>
            <p:cNvSpPr/>
            <p:nvPr/>
          </p:nvSpPr>
          <p:spPr>
            <a:xfrm>
              <a:off x="1274425" y="520825"/>
              <a:ext cx="21700" cy="15850"/>
            </a:xfrm>
            <a:custGeom>
              <a:rect b="b" l="l" r="r" t="t"/>
              <a:pathLst>
                <a:path extrusionOk="0" h="634" w="868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18"/>
            <p:cNvSpPr/>
            <p:nvPr/>
          </p:nvSpPr>
          <p:spPr>
            <a:xfrm>
              <a:off x="1314450" y="521650"/>
              <a:ext cx="25875" cy="28375"/>
            </a:xfrm>
            <a:custGeom>
              <a:rect b="b" l="l" r="r" t="t"/>
              <a:pathLst>
                <a:path extrusionOk="0" h="1135" w="1035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18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18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fill="none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18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18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18"/>
            <p:cNvSpPr/>
            <p:nvPr/>
          </p:nvSpPr>
          <p:spPr>
            <a:xfrm>
              <a:off x="1874850" y="530825"/>
              <a:ext cx="25875" cy="21700"/>
            </a:xfrm>
            <a:custGeom>
              <a:rect b="b" l="l" r="r" t="t"/>
              <a:pathLst>
                <a:path extrusionOk="0" h="868" w="1035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18"/>
            <p:cNvSpPr/>
            <p:nvPr/>
          </p:nvSpPr>
          <p:spPr>
            <a:xfrm>
              <a:off x="1233550" y="550000"/>
              <a:ext cx="30050" cy="15050"/>
            </a:xfrm>
            <a:custGeom>
              <a:rect b="b" l="l" r="r" t="t"/>
              <a:pathLst>
                <a:path extrusionOk="0" h="602" w="1202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18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18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18"/>
            <p:cNvSpPr/>
            <p:nvPr/>
          </p:nvSpPr>
          <p:spPr>
            <a:xfrm>
              <a:off x="1719725" y="559175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18"/>
            <p:cNvSpPr/>
            <p:nvPr/>
          </p:nvSpPr>
          <p:spPr>
            <a:xfrm>
              <a:off x="1992425" y="58502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18"/>
            <p:cNvSpPr/>
            <p:nvPr/>
          </p:nvSpPr>
          <p:spPr>
            <a:xfrm>
              <a:off x="1734750" y="600875"/>
              <a:ext cx="16700" cy="11700"/>
            </a:xfrm>
            <a:custGeom>
              <a:rect b="b" l="l" r="r" t="t"/>
              <a:pathLst>
                <a:path extrusionOk="0" h="468" w="668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18"/>
            <p:cNvSpPr/>
            <p:nvPr/>
          </p:nvSpPr>
          <p:spPr>
            <a:xfrm>
              <a:off x="2711275" y="580025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18"/>
            <p:cNvSpPr/>
            <p:nvPr/>
          </p:nvSpPr>
          <p:spPr>
            <a:xfrm>
              <a:off x="1647175" y="632550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18"/>
            <p:cNvSpPr/>
            <p:nvPr/>
          </p:nvSpPr>
          <p:spPr>
            <a:xfrm>
              <a:off x="1558775" y="635900"/>
              <a:ext cx="19225" cy="16700"/>
            </a:xfrm>
            <a:custGeom>
              <a:rect b="b" l="l" r="r" t="t"/>
              <a:pathLst>
                <a:path extrusionOk="0" h="668" w="769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18"/>
            <p:cNvSpPr/>
            <p:nvPr/>
          </p:nvSpPr>
          <p:spPr>
            <a:xfrm>
              <a:off x="1757250" y="643400"/>
              <a:ext cx="19225" cy="20050"/>
            </a:xfrm>
            <a:custGeom>
              <a:rect b="b" l="l" r="r" t="t"/>
              <a:pathLst>
                <a:path extrusionOk="0" h="802" w="769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18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18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fill="none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18"/>
            <p:cNvSpPr/>
            <p:nvPr/>
          </p:nvSpPr>
          <p:spPr>
            <a:xfrm>
              <a:off x="1306950" y="632550"/>
              <a:ext cx="79225" cy="70925"/>
            </a:xfrm>
            <a:custGeom>
              <a:rect b="b" l="l" r="r" t="t"/>
              <a:pathLst>
                <a:path extrusionOk="0" h="2837" w="3169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18"/>
            <p:cNvSpPr/>
            <p:nvPr/>
          </p:nvSpPr>
          <p:spPr>
            <a:xfrm>
              <a:off x="2918100" y="665075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18"/>
            <p:cNvSpPr/>
            <p:nvPr/>
          </p:nvSpPr>
          <p:spPr>
            <a:xfrm>
              <a:off x="1201025" y="6734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18"/>
            <p:cNvSpPr/>
            <p:nvPr/>
          </p:nvSpPr>
          <p:spPr>
            <a:xfrm>
              <a:off x="1823150" y="675925"/>
              <a:ext cx="29200" cy="24200"/>
            </a:xfrm>
            <a:custGeom>
              <a:rect b="b" l="l" r="r" t="t"/>
              <a:pathLst>
                <a:path extrusionOk="0" h="968" w="1168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18"/>
            <p:cNvSpPr/>
            <p:nvPr/>
          </p:nvSpPr>
          <p:spPr>
            <a:xfrm>
              <a:off x="3056525" y="716800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18"/>
            <p:cNvSpPr/>
            <p:nvPr/>
          </p:nvSpPr>
          <p:spPr>
            <a:xfrm>
              <a:off x="1596300" y="724300"/>
              <a:ext cx="28400" cy="22525"/>
            </a:xfrm>
            <a:custGeom>
              <a:rect b="b" l="l" r="r" t="t"/>
              <a:pathLst>
                <a:path extrusionOk="0" h="901" w="1136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18"/>
            <p:cNvSpPr/>
            <p:nvPr/>
          </p:nvSpPr>
          <p:spPr>
            <a:xfrm>
              <a:off x="1537925" y="736800"/>
              <a:ext cx="26725" cy="21700"/>
            </a:xfrm>
            <a:custGeom>
              <a:rect b="b" l="l" r="r" t="t"/>
              <a:pathLst>
                <a:path extrusionOk="0" h="868" w="1069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18"/>
            <p:cNvSpPr/>
            <p:nvPr/>
          </p:nvSpPr>
          <p:spPr>
            <a:xfrm>
              <a:off x="2588675" y="742650"/>
              <a:ext cx="19225" cy="14200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18"/>
            <p:cNvSpPr/>
            <p:nvPr/>
          </p:nvSpPr>
          <p:spPr>
            <a:xfrm>
              <a:off x="3392600" y="747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18"/>
            <p:cNvSpPr/>
            <p:nvPr/>
          </p:nvSpPr>
          <p:spPr>
            <a:xfrm>
              <a:off x="2418575" y="747650"/>
              <a:ext cx="34200" cy="29200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18"/>
            <p:cNvSpPr/>
            <p:nvPr/>
          </p:nvSpPr>
          <p:spPr>
            <a:xfrm>
              <a:off x="1361975" y="773500"/>
              <a:ext cx="29225" cy="32550"/>
            </a:xfrm>
            <a:custGeom>
              <a:rect b="b" l="l" r="r" t="t"/>
              <a:pathLst>
                <a:path extrusionOk="0" h="1302" w="1169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18"/>
            <p:cNvSpPr/>
            <p:nvPr/>
          </p:nvSpPr>
          <p:spPr>
            <a:xfrm>
              <a:off x="2293475" y="791000"/>
              <a:ext cx="19200" cy="16700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18"/>
            <p:cNvSpPr/>
            <p:nvPr/>
          </p:nvSpPr>
          <p:spPr>
            <a:xfrm>
              <a:off x="1190200" y="801850"/>
              <a:ext cx="24200" cy="22550"/>
            </a:xfrm>
            <a:custGeom>
              <a:rect b="b" l="l" r="r" t="t"/>
              <a:pathLst>
                <a:path extrusionOk="0" h="902" w="968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18"/>
            <p:cNvSpPr/>
            <p:nvPr/>
          </p:nvSpPr>
          <p:spPr>
            <a:xfrm>
              <a:off x="1287750" y="812700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18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18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fill="none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18"/>
            <p:cNvSpPr/>
            <p:nvPr/>
          </p:nvSpPr>
          <p:spPr>
            <a:xfrm>
              <a:off x="1211875" y="813525"/>
              <a:ext cx="74250" cy="95925"/>
            </a:xfrm>
            <a:custGeom>
              <a:rect b="b" l="l" r="r" t="t"/>
              <a:pathLst>
                <a:path extrusionOk="0" h="3837" w="297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18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18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18"/>
            <p:cNvSpPr/>
            <p:nvPr/>
          </p:nvSpPr>
          <p:spPr>
            <a:xfrm>
              <a:off x="2612875" y="8744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18"/>
            <p:cNvSpPr/>
            <p:nvPr/>
          </p:nvSpPr>
          <p:spPr>
            <a:xfrm>
              <a:off x="1450375" y="87772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18"/>
            <p:cNvSpPr/>
            <p:nvPr/>
          </p:nvSpPr>
          <p:spPr>
            <a:xfrm>
              <a:off x="1292750" y="88940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18"/>
            <p:cNvSpPr/>
            <p:nvPr/>
          </p:nvSpPr>
          <p:spPr>
            <a:xfrm>
              <a:off x="2938100" y="918600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18"/>
            <p:cNvSpPr/>
            <p:nvPr/>
          </p:nvSpPr>
          <p:spPr>
            <a:xfrm>
              <a:off x="1193525" y="941950"/>
              <a:ext cx="22550" cy="16700"/>
            </a:xfrm>
            <a:custGeom>
              <a:rect b="b" l="l" r="r" t="t"/>
              <a:pathLst>
                <a:path extrusionOk="0" h="668" w="902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18"/>
            <p:cNvSpPr/>
            <p:nvPr/>
          </p:nvSpPr>
          <p:spPr>
            <a:xfrm>
              <a:off x="1814800" y="9419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18"/>
            <p:cNvSpPr/>
            <p:nvPr/>
          </p:nvSpPr>
          <p:spPr>
            <a:xfrm>
              <a:off x="2846375" y="945275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18"/>
            <p:cNvSpPr/>
            <p:nvPr/>
          </p:nvSpPr>
          <p:spPr>
            <a:xfrm>
              <a:off x="2230100" y="959450"/>
              <a:ext cx="31700" cy="12550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18"/>
            <p:cNvSpPr/>
            <p:nvPr/>
          </p:nvSpPr>
          <p:spPr>
            <a:xfrm>
              <a:off x="2406050" y="960300"/>
              <a:ext cx="50075" cy="42550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18"/>
            <p:cNvSpPr/>
            <p:nvPr/>
          </p:nvSpPr>
          <p:spPr>
            <a:xfrm>
              <a:off x="1635500" y="96612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18"/>
            <p:cNvSpPr/>
            <p:nvPr/>
          </p:nvSpPr>
          <p:spPr>
            <a:xfrm>
              <a:off x="1592150" y="978650"/>
              <a:ext cx="15850" cy="15850"/>
            </a:xfrm>
            <a:custGeom>
              <a:rect b="b" l="l" r="r" t="t"/>
              <a:pathLst>
                <a:path extrusionOk="0" h="634" w="634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18"/>
            <p:cNvSpPr/>
            <p:nvPr/>
          </p:nvSpPr>
          <p:spPr>
            <a:xfrm>
              <a:off x="1738925" y="980300"/>
              <a:ext cx="45050" cy="44225"/>
            </a:xfrm>
            <a:custGeom>
              <a:rect b="b" l="l" r="r" t="t"/>
              <a:pathLst>
                <a:path extrusionOk="0" h="1769" w="1802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18"/>
            <p:cNvSpPr/>
            <p:nvPr/>
          </p:nvSpPr>
          <p:spPr>
            <a:xfrm>
              <a:off x="1587975" y="9986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18"/>
            <p:cNvSpPr/>
            <p:nvPr/>
          </p:nvSpPr>
          <p:spPr>
            <a:xfrm>
              <a:off x="3232475" y="1007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18"/>
            <p:cNvSpPr/>
            <p:nvPr/>
          </p:nvSpPr>
          <p:spPr>
            <a:xfrm>
              <a:off x="2184225" y="1042850"/>
              <a:ext cx="28375" cy="30050"/>
            </a:xfrm>
            <a:custGeom>
              <a:rect b="b" l="l" r="r" t="t"/>
              <a:pathLst>
                <a:path extrusionOk="0" h="1202" w="1135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18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18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18"/>
            <p:cNvSpPr/>
            <p:nvPr/>
          </p:nvSpPr>
          <p:spPr>
            <a:xfrm>
              <a:off x="1395325" y="10803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18"/>
            <p:cNvSpPr/>
            <p:nvPr/>
          </p:nvSpPr>
          <p:spPr>
            <a:xfrm>
              <a:off x="2336000" y="1112075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18"/>
            <p:cNvSpPr/>
            <p:nvPr/>
          </p:nvSpPr>
          <p:spPr>
            <a:xfrm>
              <a:off x="1999100" y="1122075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18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18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fill="none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18"/>
            <p:cNvSpPr/>
            <p:nvPr/>
          </p:nvSpPr>
          <p:spPr>
            <a:xfrm>
              <a:off x="1592150" y="1130425"/>
              <a:ext cx="37550" cy="37550"/>
            </a:xfrm>
            <a:custGeom>
              <a:rect b="b" l="l" r="r" t="t"/>
              <a:pathLst>
                <a:path extrusionOk="0" h="1502" w="1502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18"/>
            <p:cNvSpPr/>
            <p:nvPr/>
          </p:nvSpPr>
          <p:spPr>
            <a:xfrm>
              <a:off x="1417850" y="1126250"/>
              <a:ext cx="65075" cy="105925"/>
            </a:xfrm>
            <a:custGeom>
              <a:rect b="b" l="l" r="r" t="t"/>
              <a:pathLst>
                <a:path extrusionOk="0" h="4237" w="2603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18"/>
            <p:cNvSpPr/>
            <p:nvPr/>
          </p:nvSpPr>
          <p:spPr>
            <a:xfrm>
              <a:off x="2032450" y="116377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18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18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18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18"/>
            <p:cNvSpPr/>
            <p:nvPr/>
          </p:nvSpPr>
          <p:spPr>
            <a:xfrm>
              <a:off x="1639675" y="119297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18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18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18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18"/>
            <p:cNvSpPr/>
            <p:nvPr/>
          </p:nvSpPr>
          <p:spPr>
            <a:xfrm>
              <a:off x="1922375" y="122547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18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18"/>
            <p:cNvSpPr/>
            <p:nvPr/>
          </p:nvSpPr>
          <p:spPr>
            <a:xfrm>
              <a:off x="1633000" y="1247175"/>
              <a:ext cx="17550" cy="30875"/>
            </a:xfrm>
            <a:custGeom>
              <a:rect b="b" l="l" r="r" t="t"/>
              <a:pathLst>
                <a:path extrusionOk="0" h="1235" w="702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18"/>
            <p:cNvSpPr/>
            <p:nvPr/>
          </p:nvSpPr>
          <p:spPr>
            <a:xfrm>
              <a:off x="2576175" y="125217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18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18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18"/>
            <p:cNvSpPr/>
            <p:nvPr/>
          </p:nvSpPr>
          <p:spPr>
            <a:xfrm>
              <a:off x="1408675" y="129887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18"/>
            <p:cNvSpPr/>
            <p:nvPr/>
          </p:nvSpPr>
          <p:spPr>
            <a:xfrm>
              <a:off x="1765600" y="1306375"/>
              <a:ext cx="43400" cy="40900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18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18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18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18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18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18"/>
            <p:cNvSpPr/>
            <p:nvPr/>
          </p:nvSpPr>
          <p:spPr>
            <a:xfrm>
              <a:off x="1976575" y="1351400"/>
              <a:ext cx="22550" cy="22550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18"/>
            <p:cNvSpPr/>
            <p:nvPr/>
          </p:nvSpPr>
          <p:spPr>
            <a:xfrm>
              <a:off x="1713050" y="1370600"/>
              <a:ext cx="36725" cy="51725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18"/>
            <p:cNvSpPr/>
            <p:nvPr/>
          </p:nvSpPr>
          <p:spPr>
            <a:xfrm>
              <a:off x="1611325" y="13897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18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18"/>
            <p:cNvSpPr/>
            <p:nvPr/>
          </p:nvSpPr>
          <p:spPr>
            <a:xfrm>
              <a:off x="1371150" y="1412275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18"/>
            <p:cNvSpPr/>
            <p:nvPr/>
          </p:nvSpPr>
          <p:spPr>
            <a:xfrm>
              <a:off x="2072475" y="14139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18"/>
            <p:cNvSpPr/>
            <p:nvPr/>
          </p:nvSpPr>
          <p:spPr>
            <a:xfrm>
              <a:off x="2486125" y="1415625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18"/>
            <p:cNvSpPr/>
            <p:nvPr/>
          </p:nvSpPr>
          <p:spPr>
            <a:xfrm>
              <a:off x="1231875" y="1433975"/>
              <a:ext cx="21725" cy="11700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18"/>
            <p:cNvSpPr/>
            <p:nvPr/>
          </p:nvSpPr>
          <p:spPr>
            <a:xfrm>
              <a:off x="2406050" y="1432300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18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18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18"/>
            <p:cNvSpPr/>
            <p:nvPr/>
          </p:nvSpPr>
          <p:spPr>
            <a:xfrm>
              <a:off x="1464550" y="1444800"/>
              <a:ext cx="20050" cy="11700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18"/>
            <p:cNvSpPr/>
            <p:nvPr/>
          </p:nvSpPr>
          <p:spPr>
            <a:xfrm>
              <a:off x="1625500" y="1456475"/>
              <a:ext cx="11700" cy="8375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18"/>
            <p:cNvSpPr/>
            <p:nvPr/>
          </p:nvSpPr>
          <p:spPr>
            <a:xfrm>
              <a:off x="1582125" y="1472325"/>
              <a:ext cx="6700" cy="6700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18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18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18"/>
            <p:cNvSpPr/>
            <p:nvPr/>
          </p:nvSpPr>
          <p:spPr>
            <a:xfrm>
              <a:off x="1326125" y="14831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18"/>
            <p:cNvSpPr/>
            <p:nvPr/>
          </p:nvSpPr>
          <p:spPr>
            <a:xfrm>
              <a:off x="1517925" y="14931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18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18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18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18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18"/>
            <p:cNvSpPr/>
            <p:nvPr/>
          </p:nvSpPr>
          <p:spPr>
            <a:xfrm>
              <a:off x="1235225" y="1545725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18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18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18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18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18"/>
            <p:cNvSpPr/>
            <p:nvPr/>
          </p:nvSpPr>
          <p:spPr>
            <a:xfrm>
              <a:off x="1409500" y="15790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18"/>
            <p:cNvSpPr/>
            <p:nvPr/>
          </p:nvSpPr>
          <p:spPr>
            <a:xfrm>
              <a:off x="2215075" y="1588250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18"/>
            <p:cNvSpPr/>
            <p:nvPr/>
          </p:nvSpPr>
          <p:spPr>
            <a:xfrm>
              <a:off x="1442025" y="1643275"/>
              <a:ext cx="45075" cy="55900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18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18"/>
            <p:cNvSpPr/>
            <p:nvPr/>
          </p:nvSpPr>
          <p:spPr>
            <a:xfrm>
              <a:off x="1406175" y="1655800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18"/>
            <p:cNvSpPr/>
            <p:nvPr/>
          </p:nvSpPr>
          <p:spPr>
            <a:xfrm>
              <a:off x="1691375" y="168332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18"/>
            <p:cNvSpPr/>
            <p:nvPr/>
          </p:nvSpPr>
          <p:spPr>
            <a:xfrm>
              <a:off x="2379375" y="17025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18"/>
            <p:cNvSpPr/>
            <p:nvPr/>
          </p:nvSpPr>
          <p:spPr>
            <a:xfrm>
              <a:off x="2295150" y="171332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18"/>
            <p:cNvSpPr/>
            <p:nvPr/>
          </p:nvSpPr>
          <p:spPr>
            <a:xfrm>
              <a:off x="1885675" y="1726675"/>
              <a:ext cx="15050" cy="17550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18"/>
            <p:cNvSpPr/>
            <p:nvPr/>
          </p:nvSpPr>
          <p:spPr>
            <a:xfrm>
              <a:off x="1261900" y="1735850"/>
              <a:ext cx="24225" cy="18375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18"/>
            <p:cNvSpPr/>
            <p:nvPr/>
          </p:nvSpPr>
          <p:spPr>
            <a:xfrm>
              <a:off x="2167550" y="1757525"/>
              <a:ext cx="13375" cy="15050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18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18"/>
            <p:cNvSpPr/>
            <p:nvPr/>
          </p:nvSpPr>
          <p:spPr>
            <a:xfrm>
              <a:off x="2143375" y="1785875"/>
              <a:ext cx="14200" cy="14225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18"/>
            <p:cNvSpPr/>
            <p:nvPr/>
          </p:nvSpPr>
          <p:spPr>
            <a:xfrm>
              <a:off x="1743075" y="1792550"/>
              <a:ext cx="14200" cy="18375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18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18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18"/>
            <p:cNvSpPr/>
            <p:nvPr/>
          </p:nvSpPr>
          <p:spPr>
            <a:xfrm>
              <a:off x="1877350" y="1849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18"/>
            <p:cNvSpPr/>
            <p:nvPr/>
          </p:nvSpPr>
          <p:spPr>
            <a:xfrm>
              <a:off x="1424525" y="18843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18"/>
            <p:cNvSpPr/>
            <p:nvPr/>
          </p:nvSpPr>
          <p:spPr>
            <a:xfrm>
              <a:off x="1968250" y="1865950"/>
              <a:ext cx="27550" cy="44225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18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18"/>
            <p:cNvSpPr/>
            <p:nvPr/>
          </p:nvSpPr>
          <p:spPr>
            <a:xfrm>
              <a:off x="2516125" y="1976850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18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18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18"/>
            <p:cNvSpPr/>
            <p:nvPr/>
          </p:nvSpPr>
          <p:spPr>
            <a:xfrm>
              <a:off x="1749750" y="20244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18"/>
            <p:cNvSpPr/>
            <p:nvPr/>
          </p:nvSpPr>
          <p:spPr>
            <a:xfrm>
              <a:off x="1562125" y="2082775"/>
              <a:ext cx="13375" cy="13350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18"/>
            <p:cNvSpPr/>
            <p:nvPr/>
          </p:nvSpPr>
          <p:spPr>
            <a:xfrm>
              <a:off x="1921550" y="2083600"/>
              <a:ext cx="24200" cy="18375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18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18"/>
            <p:cNvSpPr/>
            <p:nvPr/>
          </p:nvSpPr>
          <p:spPr>
            <a:xfrm>
              <a:off x="1622175" y="2081925"/>
              <a:ext cx="43375" cy="46725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18"/>
            <p:cNvSpPr/>
            <p:nvPr/>
          </p:nvSpPr>
          <p:spPr>
            <a:xfrm>
              <a:off x="1451200" y="2102775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18"/>
            <p:cNvSpPr/>
            <p:nvPr/>
          </p:nvSpPr>
          <p:spPr>
            <a:xfrm>
              <a:off x="1235225" y="2085275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18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18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18"/>
            <p:cNvSpPr/>
            <p:nvPr/>
          </p:nvSpPr>
          <p:spPr>
            <a:xfrm>
              <a:off x="1462050" y="21586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18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18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18"/>
            <p:cNvSpPr/>
            <p:nvPr/>
          </p:nvSpPr>
          <p:spPr>
            <a:xfrm>
              <a:off x="1216050" y="2156975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18"/>
            <p:cNvSpPr/>
            <p:nvPr/>
          </p:nvSpPr>
          <p:spPr>
            <a:xfrm>
              <a:off x="1256900" y="2171175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18"/>
            <p:cNvSpPr/>
            <p:nvPr/>
          </p:nvSpPr>
          <p:spPr>
            <a:xfrm>
              <a:off x="1490400" y="2183675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18"/>
            <p:cNvSpPr/>
            <p:nvPr/>
          </p:nvSpPr>
          <p:spPr>
            <a:xfrm>
              <a:off x="1259400" y="2187000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18"/>
            <p:cNvSpPr/>
            <p:nvPr/>
          </p:nvSpPr>
          <p:spPr>
            <a:xfrm>
              <a:off x="1391175" y="218617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18"/>
            <p:cNvSpPr/>
            <p:nvPr/>
          </p:nvSpPr>
          <p:spPr>
            <a:xfrm>
              <a:off x="1603825" y="21895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18"/>
            <p:cNvSpPr/>
            <p:nvPr/>
          </p:nvSpPr>
          <p:spPr>
            <a:xfrm>
              <a:off x="1872350" y="2187000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18"/>
            <p:cNvSpPr/>
            <p:nvPr/>
          </p:nvSpPr>
          <p:spPr>
            <a:xfrm>
              <a:off x="1392000" y="2216200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18"/>
            <p:cNvSpPr/>
            <p:nvPr/>
          </p:nvSpPr>
          <p:spPr>
            <a:xfrm>
              <a:off x="1818975" y="2215350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18"/>
            <p:cNvSpPr/>
            <p:nvPr/>
          </p:nvSpPr>
          <p:spPr>
            <a:xfrm>
              <a:off x="2196750" y="22812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18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18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18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18"/>
            <p:cNvSpPr/>
            <p:nvPr/>
          </p:nvSpPr>
          <p:spPr>
            <a:xfrm>
              <a:off x="1786450" y="232295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18"/>
            <p:cNvSpPr/>
            <p:nvPr/>
          </p:nvSpPr>
          <p:spPr>
            <a:xfrm>
              <a:off x="2046625" y="2333775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18"/>
            <p:cNvSpPr/>
            <p:nvPr/>
          </p:nvSpPr>
          <p:spPr>
            <a:xfrm>
              <a:off x="2038300" y="263065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18"/>
            <p:cNvSpPr/>
            <p:nvPr/>
          </p:nvSpPr>
          <p:spPr>
            <a:xfrm>
              <a:off x="1939900" y="2679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18"/>
            <p:cNvSpPr/>
            <p:nvPr/>
          </p:nvSpPr>
          <p:spPr>
            <a:xfrm>
              <a:off x="1844000" y="27741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18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18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18"/>
            <p:cNvSpPr/>
            <p:nvPr/>
          </p:nvSpPr>
          <p:spPr>
            <a:xfrm>
              <a:off x="2057475" y="28583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18"/>
            <p:cNvSpPr/>
            <p:nvPr/>
          </p:nvSpPr>
          <p:spPr>
            <a:xfrm>
              <a:off x="1552950" y="28766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18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18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18"/>
            <p:cNvSpPr/>
            <p:nvPr/>
          </p:nvSpPr>
          <p:spPr>
            <a:xfrm>
              <a:off x="1720575" y="29325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18"/>
            <p:cNvSpPr/>
            <p:nvPr/>
          </p:nvSpPr>
          <p:spPr>
            <a:xfrm>
              <a:off x="1908200" y="29325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18"/>
            <p:cNvSpPr/>
            <p:nvPr/>
          </p:nvSpPr>
          <p:spPr>
            <a:xfrm>
              <a:off x="1355300" y="2935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18"/>
            <p:cNvSpPr/>
            <p:nvPr/>
          </p:nvSpPr>
          <p:spPr>
            <a:xfrm>
              <a:off x="1418675" y="29592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18"/>
            <p:cNvSpPr/>
            <p:nvPr/>
          </p:nvSpPr>
          <p:spPr>
            <a:xfrm>
              <a:off x="1389500" y="29759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18"/>
            <p:cNvSpPr/>
            <p:nvPr/>
          </p:nvSpPr>
          <p:spPr>
            <a:xfrm>
              <a:off x="1370325" y="29800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18"/>
            <p:cNvSpPr/>
            <p:nvPr/>
          </p:nvSpPr>
          <p:spPr>
            <a:xfrm>
              <a:off x="1844825" y="29675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18"/>
            <p:cNvSpPr/>
            <p:nvPr/>
          </p:nvSpPr>
          <p:spPr>
            <a:xfrm>
              <a:off x="1613000" y="29817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18"/>
            <p:cNvSpPr/>
            <p:nvPr/>
          </p:nvSpPr>
          <p:spPr>
            <a:xfrm>
              <a:off x="1954075" y="30793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18"/>
            <p:cNvSpPr/>
            <p:nvPr/>
          </p:nvSpPr>
          <p:spPr>
            <a:xfrm>
              <a:off x="1493750" y="31018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18"/>
            <p:cNvSpPr/>
            <p:nvPr/>
          </p:nvSpPr>
          <p:spPr>
            <a:xfrm>
              <a:off x="1457875" y="31318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18"/>
            <p:cNvSpPr/>
            <p:nvPr/>
          </p:nvSpPr>
          <p:spPr>
            <a:xfrm>
              <a:off x="1929050" y="31393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18"/>
            <p:cNvSpPr/>
            <p:nvPr/>
          </p:nvSpPr>
          <p:spPr>
            <a:xfrm>
              <a:off x="1827300" y="315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18"/>
            <p:cNvSpPr/>
            <p:nvPr/>
          </p:nvSpPr>
          <p:spPr>
            <a:xfrm>
              <a:off x="1516250" y="31785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18"/>
            <p:cNvSpPr/>
            <p:nvPr/>
          </p:nvSpPr>
          <p:spPr>
            <a:xfrm>
              <a:off x="1472050" y="31910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18"/>
            <p:cNvSpPr/>
            <p:nvPr/>
          </p:nvSpPr>
          <p:spPr>
            <a:xfrm>
              <a:off x="1620500" y="32060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18"/>
            <p:cNvSpPr/>
            <p:nvPr/>
          </p:nvSpPr>
          <p:spPr>
            <a:xfrm>
              <a:off x="2078325" y="32135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18"/>
            <p:cNvSpPr/>
            <p:nvPr/>
          </p:nvSpPr>
          <p:spPr>
            <a:xfrm>
              <a:off x="2149200" y="32336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18"/>
            <p:cNvSpPr/>
            <p:nvPr/>
          </p:nvSpPr>
          <p:spPr>
            <a:xfrm>
              <a:off x="1190200" y="32544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18"/>
            <p:cNvSpPr/>
            <p:nvPr/>
          </p:nvSpPr>
          <p:spPr>
            <a:xfrm>
              <a:off x="1216050" y="32544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18"/>
            <p:cNvSpPr/>
            <p:nvPr/>
          </p:nvSpPr>
          <p:spPr>
            <a:xfrm>
              <a:off x="1301100" y="32752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18"/>
            <p:cNvSpPr/>
            <p:nvPr/>
          </p:nvSpPr>
          <p:spPr>
            <a:xfrm>
              <a:off x="1547100" y="33086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18"/>
            <p:cNvSpPr/>
            <p:nvPr/>
          </p:nvSpPr>
          <p:spPr>
            <a:xfrm>
              <a:off x="1900700" y="33595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18"/>
            <p:cNvSpPr/>
            <p:nvPr/>
          </p:nvSpPr>
          <p:spPr>
            <a:xfrm>
              <a:off x="1465375" y="33962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18"/>
            <p:cNvSpPr/>
            <p:nvPr/>
          </p:nvSpPr>
          <p:spPr>
            <a:xfrm>
              <a:off x="1324450" y="34962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18"/>
            <p:cNvSpPr/>
            <p:nvPr/>
          </p:nvSpPr>
          <p:spPr>
            <a:xfrm>
              <a:off x="1522925" y="35071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18"/>
            <p:cNvSpPr/>
            <p:nvPr/>
          </p:nvSpPr>
          <p:spPr>
            <a:xfrm>
              <a:off x="1728900" y="351962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18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18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18"/>
            <p:cNvSpPr/>
            <p:nvPr/>
          </p:nvSpPr>
          <p:spPr>
            <a:xfrm>
              <a:off x="1608825" y="357632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18"/>
            <p:cNvSpPr/>
            <p:nvPr/>
          </p:nvSpPr>
          <p:spPr>
            <a:xfrm>
              <a:off x="1450375" y="357382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18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18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18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18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18"/>
            <p:cNvSpPr/>
            <p:nvPr/>
          </p:nvSpPr>
          <p:spPr>
            <a:xfrm>
              <a:off x="1618825" y="36030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18"/>
            <p:cNvSpPr/>
            <p:nvPr/>
          </p:nvSpPr>
          <p:spPr>
            <a:xfrm>
              <a:off x="1427850" y="360635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18"/>
            <p:cNvSpPr/>
            <p:nvPr/>
          </p:nvSpPr>
          <p:spPr>
            <a:xfrm>
              <a:off x="1587975" y="362052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18"/>
            <p:cNvSpPr/>
            <p:nvPr/>
          </p:nvSpPr>
          <p:spPr>
            <a:xfrm>
              <a:off x="1535425" y="365390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18"/>
            <p:cNvSpPr/>
            <p:nvPr/>
          </p:nvSpPr>
          <p:spPr>
            <a:xfrm>
              <a:off x="1435375" y="3657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18"/>
            <p:cNvSpPr/>
            <p:nvPr/>
          </p:nvSpPr>
          <p:spPr>
            <a:xfrm>
              <a:off x="1443700" y="3668075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18"/>
            <p:cNvSpPr/>
            <p:nvPr/>
          </p:nvSpPr>
          <p:spPr>
            <a:xfrm>
              <a:off x="1960750" y="367890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18"/>
            <p:cNvSpPr/>
            <p:nvPr/>
          </p:nvSpPr>
          <p:spPr>
            <a:xfrm>
              <a:off x="1569625" y="368057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18"/>
            <p:cNvSpPr/>
            <p:nvPr/>
          </p:nvSpPr>
          <p:spPr>
            <a:xfrm>
              <a:off x="1432850" y="3693925"/>
              <a:ext cx="35900" cy="21700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18"/>
            <p:cNvSpPr/>
            <p:nvPr/>
          </p:nvSpPr>
          <p:spPr>
            <a:xfrm>
              <a:off x="2017450" y="37548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18"/>
            <p:cNvSpPr/>
            <p:nvPr/>
          </p:nvSpPr>
          <p:spPr>
            <a:xfrm>
              <a:off x="2387700" y="3765650"/>
              <a:ext cx="17550" cy="23350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18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18"/>
            <p:cNvSpPr/>
            <p:nvPr/>
          </p:nvSpPr>
          <p:spPr>
            <a:xfrm>
              <a:off x="1259400" y="3795650"/>
              <a:ext cx="62575" cy="87600"/>
            </a:xfrm>
            <a:custGeom>
              <a:rect b="b" l="l" r="r" t="t"/>
              <a:pathLst>
                <a:path extrusionOk="0" h="3504" w="2503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18"/>
            <p:cNvSpPr/>
            <p:nvPr/>
          </p:nvSpPr>
          <p:spPr>
            <a:xfrm>
              <a:off x="1662200" y="3823175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18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18"/>
            <p:cNvSpPr/>
            <p:nvPr/>
          </p:nvSpPr>
          <p:spPr>
            <a:xfrm>
              <a:off x="2286800" y="38398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18"/>
            <p:cNvSpPr/>
            <p:nvPr/>
          </p:nvSpPr>
          <p:spPr>
            <a:xfrm>
              <a:off x="2089175" y="3861550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18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18"/>
            <p:cNvSpPr/>
            <p:nvPr/>
          </p:nvSpPr>
          <p:spPr>
            <a:xfrm>
              <a:off x="1400350" y="3860700"/>
              <a:ext cx="51725" cy="65075"/>
            </a:xfrm>
            <a:custGeom>
              <a:rect b="b" l="l" r="r" t="t"/>
              <a:pathLst>
                <a:path extrusionOk="0" h="2603" w="2069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18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18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18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18"/>
            <p:cNvSpPr/>
            <p:nvPr/>
          </p:nvSpPr>
          <p:spPr>
            <a:xfrm>
              <a:off x="1196850" y="39682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18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18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18"/>
            <p:cNvSpPr/>
            <p:nvPr/>
          </p:nvSpPr>
          <p:spPr>
            <a:xfrm>
              <a:off x="1259400" y="4023325"/>
              <a:ext cx="30875" cy="19200"/>
            </a:xfrm>
            <a:custGeom>
              <a:rect b="b" l="l" r="r" t="t"/>
              <a:pathLst>
                <a:path extrusionOk="0" h="768" w="1235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18"/>
            <p:cNvSpPr/>
            <p:nvPr/>
          </p:nvSpPr>
          <p:spPr>
            <a:xfrm>
              <a:off x="1251900" y="4069200"/>
              <a:ext cx="10875" cy="21700"/>
            </a:xfrm>
            <a:custGeom>
              <a:rect b="b" l="l" r="r" t="t"/>
              <a:pathLst>
                <a:path extrusionOk="0" h="868" w="435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18"/>
            <p:cNvSpPr/>
            <p:nvPr/>
          </p:nvSpPr>
          <p:spPr>
            <a:xfrm>
              <a:off x="1530425" y="4076700"/>
              <a:ext cx="37550" cy="33375"/>
            </a:xfrm>
            <a:custGeom>
              <a:rect b="b" l="l" r="r" t="t"/>
              <a:pathLst>
                <a:path extrusionOk="0" h="1335" w="1502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18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18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18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18"/>
            <p:cNvSpPr/>
            <p:nvPr/>
          </p:nvSpPr>
          <p:spPr>
            <a:xfrm>
              <a:off x="1223550" y="4090875"/>
              <a:ext cx="35875" cy="56725"/>
            </a:xfrm>
            <a:custGeom>
              <a:rect b="b" l="l" r="r" t="t"/>
              <a:pathLst>
                <a:path extrusionOk="0" h="2269" w="1435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18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18"/>
            <p:cNvSpPr/>
            <p:nvPr/>
          </p:nvSpPr>
          <p:spPr>
            <a:xfrm>
              <a:off x="1226875" y="42343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18"/>
            <p:cNvSpPr/>
            <p:nvPr/>
          </p:nvSpPr>
          <p:spPr>
            <a:xfrm>
              <a:off x="1190200" y="4254325"/>
              <a:ext cx="40050" cy="20875"/>
            </a:xfrm>
            <a:custGeom>
              <a:rect b="b" l="l" r="r" t="t"/>
              <a:pathLst>
                <a:path extrusionOk="0" h="835" w="1602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18"/>
            <p:cNvSpPr/>
            <p:nvPr/>
          </p:nvSpPr>
          <p:spPr>
            <a:xfrm>
              <a:off x="1190200" y="4279350"/>
              <a:ext cx="4175" cy="3350"/>
            </a:xfrm>
            <a:custGeom>
              <a:rect b="b" l="l" r="r" t="t"/>
              <a:pathLst>
                <a:path extrusionOk="0" h="134" w="167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18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18"/>
            <p:cNvSpPr/>
            <p:nvPr/>
          </p:nvSpPr>
          <p:spPr>
            <a:xfrm>
              <a:off x="1190200" y="4135075"/>
              <a:ext cx="77575" cy="70900"/>
            </a:xfrm>
            <a:custGeom>
              <a:rect b="b" l="l" r="r" t="t"/>
              <a:pathLst>
                <a:path extrusionOk="0" h="2836" w="3103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18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18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fill="none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18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18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fill="none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18"/>
            <p:cNvSpPr/>
            <p:nvPr/>
          </p:nvSpPr>
          <p:spPr>
            <a:xfrm>
              <a:off x="2339350" y="961125"/>
              <a:ext cx="15025" cy="18375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18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18"/>
            <p:cNvSpPr/>
            <p:nvPr/>
          </p:nvSpPr>
          <p:spPr>
            <a:xfrm>
              <a:off x="1571300" y="200937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18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18"/>
            <p:cNvSpPr/>
            <p:nvPr/>
          </p:nvSpPr>
          <p:spPr>
            <a:xfrm>
              <a:off x="1566300" y="2152825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18"/>
            <p:cNvSpPr/>
            <p:nvPr/>
          </p:nvSpPr>
          <p:spPr>
            <a:xfrm>
              <a:off x="1532100" y="2203675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18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18"/>
            <p:cNvSpPr/>
            <p:nvPr/>
          </p:nvSpPr>
          <p:spPr>
            <a:xfrm>
              <a:off x="1187675" y="4210125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4">
  <p:cSld name="CUSTOM_1_1_1_1_1">
    <p:spTree>
      <p:nvGrpSpPr>
        <p:cNvPr id="3882" name="Shape 3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3" name="Google Shape;3883;p19"/>
          <p:cNvSpPr/>
          <p:nvPr/>
        </p:nvSpPr>
        <p:spPr>
          <a:xfrm rot="10800000">
            <a:off x="-92406" y="-232241"/>
            <a:ext cx="4151931" cy="3020066"/>
          </a:xfrm>
          <a:custGeom>
            <a:rect b="b" l="l" r="r" t="t"/>
            <a:pathLst>
              <a:path extrusionOk="0" h="113997" w="156721">
                <a:moveTo>
                  <a:pt x="0" y="108519"/>
                </a:moveTo>
                <a:cubicBezTo>
                  <a:pt x="243" y="108519"/>
                  <a:pt x="486" y="110008"/>
                  <a:pt x="730" y="110008"/>
                </a:cubicBezTo>
                <a:lnTo>
                  <a:pt x="700" y="108519"/>
                </a:lnTo>
                <a:close/>
                <a:moveTo>
                  <a:pt x="37667" y="1"/>
                </a:moveTo>
                <a:cubicBezTo>
                  <a:pt x="25949" y="1"/>
                  <a:pt x="14536" y="5365"/>
                  <a:pt x="8450" y="17120"/>
                </a:cubicBezTo>
                <a:cubicBezTo>
                  <a:pt x="3617" y="26481"/>
                  <a:pt x="4012" y="38214"/>
                  <a:pt x="8906" y="47454"/>
                </a:cubicBezTo>
                <a:cubicBezTo>
                  <a:pt x="11520" y="52378"/>
                  <a:pt x="14620" y="56512"/>
                  <a:pt x="16900" y="61679"/>
                </a:cubicBezTo>
                <a:cubicBezTo>
                  <a:pt x="19514" y="67515"/>
                  <a:pt x="21459" y="73807"/>
                  <a:pt x="20700" y="80282"/>
                </a:cubicBezTo>
                <a:cubicBezTo>
                  <a:pt x="19453" y="90494"/>
                  <a:pt x="10760" y="99340"/>
                  <a:pt x="547" y="100738"/>
                </a:cubicBezTo>
                <a:lnTo>
                  <a:pt x="700" y="108519"/>
                </a:lnTo>
                <a:lnTo>
                  <a:pt x="147997" y="108519"/>
                </a:lnTo>
                <a:cubicBezTo>
                  <a:pt x="149304" y="109826"/>
                  <a:pt x="150976" y="112926"/>
                  <a:pt x="152647" y="113686"/>
                </a:cubicBezTo>
                <a:cubicBezTo>
                  <a:pt x="153120" y="113901"/>
                  <a:pt x="153537" y="113997"/>
                  <a:pt x="153924" y="113997"/>
                </a:cubicBezTo>
                <a:cubicBezTo>
                  <a:pt x="154906" y="113997"/>
                  <a:pt x="155696" y="113381"/>
                  <a:pt x="156720" y="112531"/>
                </a:cubicBezTo>
                <a:lnTo>
                  <a:pt x="156660" y="25053"/>
                </a:lnTo>
                <a:cubicBezTo>
                  <a:pt x="156068" y="24979"/>
                  <a:pt x="155483" y="24944"/>
                  <a:pt x="154902" y="24944"/>
                </a:cubicBezTo>
                <a:cubicBezTo>
                  <a:pt x="148053" y="24944"/>
                  <a:pt x="141943" y="29823"/>
                  <a:pt x="136142" y="33746"/>
                </a:cubicBezTo>
                <a:cubicBezTo>
                  <a:pt x="126265" y="40480"/>
                  <a:pt x="114505" y="45250"/>
                  <a:pt x="102693" y="45250"/>
                </a:cubicBezTo>
                <a:cubicBezTo>
                  <a:pt x="100110" y="45250"/>
                  <a:pt x="97525" y="45022"/>
                  <a:pt x="94956" y="44536"/>
                </a:cubicBezTo>
                <a:cubicBezTo>
                  <a:pt x="90731" y="43746"/>
                  <a:pt x="86537" y="42226"/>
                  <a:pt x="83254" y="39460"/>
                </a:cubicBezTo>
                <a:cubicBezTo>
                  <a:pt x="77084" y="34232"/>
                  <a:pt x="75138" y="25691"/>
                  <a:pt x="71096" y="18670"/>
                </a:cubicBezTo>
                <a:cubicBezTo>
                  <a:pt x="64245" y="6702"/>
                  <a:pt x="50765" y="1"/>
                  <a:pt x="37667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4" name="Google Shape;3884;p19"/>
          <p:cNvSpPr/>
          <p:nvPr/>
        </p:nvSpPr>
        <p:spPr>
          <a:xfrm rot="10800000">
            <a:off x="2605774" y="244200"/>
            <a:ext cx="1255427" cy="1151655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85" name="Google Shape;3885;p19"/>
          <p:cNvGrpSpPr/>
          <p:nvPr/>
        </p:nvGrpSpPr>
        <p:grpSpPr>
          <a:xfrm flipH="1">
            <a:off x="79785" y="1780770"/>
            <a:ext cx="5088677" cy="3304416"/>
            <a:chOff x="2595350" y="2182000"/>
            <a:chExt cx="3807750" cy="2472625"/>
          </a:xfrm>
        </p:grpSpPr>
        <p:sp>
          <p:nvSpPr>
            <p:cNvPr id="3886" name="Google Shape;3886;p19"/>
            <p:cNvSpPr/>
            <p:nvPr/>
          </p:nvSpPr>
          <p:spPr>
            <a:xfrm>
              <a:off x="6393900" y="2182000"/>
              <a:ext cx="8375" cy="15050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19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19"/>
            <p:cNvSpPr/>
            <p:nvPr/>
          </p:nvSpPr>
          <p:spPr>
            <a:xfrm>
              <a:off x="5596675" y="2207025"/>
              <a:ext cx="51725" cy="53400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19"/>
            <p:cNvSpPr/>
            <p:nvPr/>
          </p:nvSpPr>
          <p:spPr>
            <a:xfrm>
              <a:off x="6043650" y="2218700"/>
              <a:ext cx="21700" cy="15875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19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19"/>
            <p:cNvSpPr/>
            <p:nvPr/>
          </p:nvSpPr>
          <p:spPr>
            <a:xfrm>
              <a:off x="6204600" y="23287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19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19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19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19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19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19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19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19"/>
            <p:cNvSpPr/>
            <p:nvPr/>
          </p:nvSpPr>
          <p:spPr>
            <a:xfrm>
              <a:off x="6362225" y="2589800"/>
              <a:ext cx="26700" cy="20875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19"/>
            <p:cNvSpPr/>
            <p:nvPr/>
          </p:nvSpPr>
          <p:spPr>
            <a:xfrm>
              <a:off x="5974450" y="2634825"/>
              <a:ext cx="31700" cy="20875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19"/>
            <p:cNvSpPr/>
            <p:nvPr/>
          </p:nvSpPr>
          <p:spPr>
            <a:xfrm>
              <a:off x="6331350" y="2650675"/>
              <a:ext cx="21725" cy="12525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19"/>
            <p:cNvSpPr/>
            <p:nvPr/>
          </p:nvSpPr>
          <p:spPr>
            <a:xfrm>
              <a:off x="6193750" y="2649000"/>
              <a:ext cx="40075" cy="31725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19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19"/>
            <p:cNvSpPr/>
            <p:nvPr/>
          </p:nvSpPr>
          <p:spPr>
            <a:xfrm>
              <a:off x="6318025" y="27791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19"/>
            <p:cNvSpPr/>
            <p:nvPr/>
          </p:nvSpPr>
          <p:spPr>
            <a:xfrm>
              <a:off x="6138725" y="279995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19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19"/>
            <p:cNvSpPr/>
            <p:nvPr/>
          </p:nvSpPr>
          <p:spPr>
            <a:xfrm>
              <a:off x="6325525" y="2825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19"/>
            <p:cNvSpPr/>
            <p:nvPr/>
          </p:nvSpPr>
          <p:spPr>
            <a:xfrm>
              <a:off x="6364725" y="28224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19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19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19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19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19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19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19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19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19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19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19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19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19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19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19"/>
            <p:cNvSpPr/>
            <p:nvPr/>
          </p:nvSpPr>
          <p:spPr>
            <a:xfrm>
              <a:off x="6115375" y="31402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19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19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19"/>
            <p:cNvSpPr/>
            <p:nvPr/>
          </p:nvSpPr>
          <p:spPr>
            <a:xfrm>
              <a:off x="5769300" y="3188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19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19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19"/>
            <p:cNvSpPr/>
            <p:nvPr/>
          </p:nvSpPr>
          <p:spPr>
            <a:xfrm>
              <a:off x="6151225" y="3245275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19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19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fill="none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19"/>
            <p:cNvSpPr/>
            <p:nvPr/>
          </p:nvSpPr>
          <p:spPr>
            <a:xfrm>
              <a:off x="5871875" y="327945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19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19"/>
            <p:cNvSpPr/>
            <p:nvPr/>
          </p:nvSpPr>
          <p:spPr>
            <a:xfrm>
              <a:off x="6233800" y="33019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19"/>
            <p:cNvSpPr/>
            <p:nvPr/>
          </p:nvSpPr>
          <p:spPr>
            <a:xfrm>
              <a:off x="6378900" y="3318650"/>
              <a:ext cx="4175" cy="4200"/>
            </a:xfrm>
            <a:custGeom>
              <a:rect b="b" l="l" r="r" t="t"/>
              <a:pathLst>
                <a:path extrusionOk="0" h="168" w="167">
                  <a:moveTo>
                    <a:pt x="67" y="67"/>
                  </a:moveTo>
                  <a:cubicBezTo>
                    <a:pt x="0" y="1"/>
                    <a:pt x="167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19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19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19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19"/>
            <p:cNvSpPr/>
            <p:nvPr/>
          </p:nvSpPr>
          <p:spPr>
            <a:xfrm>
              <a:off x="6298000" y="33445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" y="1"/>
                    <a:pt x="167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19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19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19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19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19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19"/>
            <p:cNvSpPr/>
            <p:nvPr/>
          </p:nvSpPr>
          <p:spPr>
            <a:xfrm>
              <a:off x="5817650" y="3422050"/>
              <a:ext cx="50075" cy="64250"/>
            </a:xfrm>
            <a:custGeom>
              <a:rect b="b" l="l" r="r" t="t"/>
              <a:pathLst>
                <a:path extrusionOk="0" h="2570" w="2003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19"/>
            <p:cNvSpPr/>
            <p:nvPr/>
          </p:nvSpPr>
          <p:spPr>
            <a:xfrm>
              <a:off x="6069500" y="34379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19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19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fill="none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19"/>
            <p:cNvSpPr/>
            <p:nvPr/>
          </p:nvSpPr>
          <p:spPr>
            <a:xfrm>
              <a:off x="5437375" y="3483775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19"/>
            <p:cNvSpPr/>
            <p:nvPr/>
          </p:nvSpPr>
          <p:spPr>
            <a:xfrm>
              <a:off x="6207950" y="34887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19"/>
            <p:cNvSpPr/>
            <p:nvPr/>
          </p:nvSpPr>
          <p:spPr>
            <a:xfrm>
              <a:off x="5585825" y="34854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19"/>
            <p:cNvSpPr/>
            <p:nvPr/>
          </p:nvSpPr>
          <p:spPr>
            <a:xfrm>
              <a:off x="5842675" y="3493775"/>
              <a:ext cx="10875" cy="25050"/>
            </a:xfrm>
            <a:custGeom>
              <a:rect b="b" l="l" r="r" t="t"/>
              <a:pathLst>
                <a:path extrusionOk="0" h="1002" w="435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19"/>
            <p:cNvSpPr/>
            <p:nvPr/>
          </p:nvSpPr>
          <p:spPr>
            <a:xfrm>
              <a:off x="6354700" y="3547150"/>
              <a:ext cx="21725" cy="9200"/>
            </a:xfrm>
            <a:custGeom>
              <a:rect b="b" l="l" r="r" t="t"/>
              <a:pathLst>
                <a:path extrusionOk="0" h="368" w="869">
                  <a:moveTo>
                    <a:pt x="134" y="0"/>
                  </a:moveTo>
                  <a:cubicBezTo>
                    <a:pt x="1" y="367"/>
                    <a:pt x="868" y="367"/>
                    <a:pt x="735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19"/>
            <p:cNvSpPr/>
            <p:nvPr/>
          </p:nvSpPr>
          <p:spPr>
            <a:xfrm>
              <a:off x="6153725" y="35563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200"/>
                  </a:moveTo>
                  <a:cubicBezTo>
                    <a:pt x="501" y="67"/>
                    <a:pt x="234" y="0"/>
                    <a:pt x="1" y="67"/>
                  </a:cubicBezTo>
                  <a:cubicBezTo>
                    <a:pt x="1" y="701"/>
                    <a:pt x="568" y="768"/>
                    <a:pt x="735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19"/>
            <p:cNvSpPr/>
            <p:nvPr/>
          </p:nvSpPr>
          <p:spPr>
            <a:xfrm>
              <a:off x="5999450" y="35821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19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19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fill="none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19"/>
            <p:cNvSpPr/>
            <p:nvPr/>
          </p:nvSpPr>
          <p:spPr>
            <a:xfrm>
              <a:off x="5519950" y="3619700"/>
              <a:ext cx="10850" cy="11700"/>
            </a:xfrm>
            <a:custGeom>
              <a:rect b="b" l="l" r="r" t="t"/>
              <a:pathLst>
                <a:path extrusionOk="0" h="468" w="434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19"/>
            <p:cNvSpPr/>
            <p:nvPr/>
          </p:nvSpPr>
          <p:spPr>
            <a:xfrm>
              <a:off x="6121200" y="3618875"/>
              <a:ext cx="14200" cy="10025"/>
            </a:xfrm>
            <a:custGeom>
              <a:rect b="b" l="l" r="r" t="t"/>
              <a:pathLst>
                <a:path extrusionOk="0" h="401" w="568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19"/>
            <p:cNvSpPr/>
            <p:nvPr/>
          </p:nvSpPr>
          <p:spPr>
            <a:xfrm>
              <a:off x="5563300" y="361887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19"/>
            <p:cNvSpPr/>
            <p:nvPr/>
          </p:nvSpPr>
          <p:spPr>
            <a:xfrm>
              <a:off x="5798475" y="36447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19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19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fill="none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19"/>
            <p:cNvSpPr/>
            <p:nvPr/>
          </p:nvSpPr>
          <p:spPr>
            <a:xfrm>
              <a:off x="6241300" y="36680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19"/>
            <p:cNvSpPr/>
            <p:nvPr/>
          </p:nvSpPr>
          <p:spPr>
            <a:xfrm>
              <a:off x="6163750" y="3682250"/>
              <a:ext cx="22525" cy="22525"/>
            </a:xfrm>
            <a:custGeom>
              <a:rect b="b" l="l" r="r" t="t"/>
              <a:pathLst>
                <a:path extrusionOk="0" h="901" w="901">
                  <a:moveTo>
                    <a:pt x="601" y="901"/>
                  </a:moveTo>
                  <a:cubicBezTo>
                    <a:pt x="567" y="601"/>
                    <a:pt x="801" y="601"/>
                    <a:pt x="901" y="467"/>
                  </a:cubicBezTo>
                  <a:cubicBezTo>
                    <a:pt x="534" y="0"/>
                    <a:pt x="0" y="801"/>
                    <a:pt x="601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19"/>
            <p:cNvSpPr/>
            <p:nvPr/>
          </p:nvSpPr>
          <p:spPr>
            <a:xfrm>
              <a:off x="6233800" y="36972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19"/>
            <p:cNvSpPr/>
            <p:nvPr/>
          </p:nvSpPr>
          <p:spPr>
            <a:xfrm>
              <a:off x="6094525" y="37147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19"/>
            <p:cNvSpPr/>
            <p:nvPr/>
          </p:nvSpPr>
          <p:spPr>
            <a:xfrm>
              <a:off x="5257250" y="372310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19"/>
            <p:cNvSpPr/>
            <p:nvPr/>
          </p:nvSpPr>
          <p:spPr>
            <a:xfrm>
              <a:off x="5604175" y="37264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19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19"/>
            <p:cNvSpPr/>
            <p:nvPr/>
          </p:nvSpPr>
          <p:spPr>
            <a:xfrm>
              <a:off x="6307175" y="37372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19"/>
            <p:cNvSpPr/>
            <p:nvPr/>
          </p:nvSpPr>
          <p:spPr>
            <a:xfrm>
              <a:off x="5534950" y="37548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19"/>
            <p:cNvSpPr/>
            <p:nvPr/>
          </p:nvSpPr>
          <p:spPr>
            <a:xfrm>
              <a:off x="5308125" y="3773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19"/>
            <p:cNvSpPr/>
            <p:nvPr/>
          </p:nvSpPr>
          <p:spPr>
            <a:xfrm>
              <a:off x="3627750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19"/>
            <p:cNvSpPr/>
            <p:nvPr/>
          </p:nvSpPr>
          <p:spPr>
            <a:xfrm>
              <a:off x="6080350" y="3793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19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19"/>
            <p:cNvSpPr/>
            <p:nvPr/>
          </p:nvSpPr>
          <p:spPr>
            <a:xfrm>
              <a:off x="4259875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19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19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19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19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19"/>
            <p:cNvSpPr/>
            <p:nvPr/>
          </p:nvSpPr>
          <p:spPr>
            <a:xfrm>
              <a:off x="6104525" y="384235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19"/>
            <p:cNvSpPr/>
            <p:nvPr/>
          </p:nvSpPr>
          <p:spPr>
            <a:xfrm>
              <a:off x="4205675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19"/>
            <p:cNvSpPr/>
            <p:nvPr/>
          </p:nvSpPr>
          <p:spPr>
            <a:xfrm>
              <a:off x="5329800" y="38473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19"/>
            <p:cNvSpPr/>
            <p:nvPr/>
          </p:nvSpPr>
          <p:spPr>
            <a:xfrm>
              <a:off x="5413200" y="38548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19"/>
            <p:cNvSpPr/>
            <p:nvPr/>
          </p:nvSpPr>
          <p:spPr>
            <a:xfrm>
              <a:off x="414145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19"/>
            <p:cNvSpPr/>
            <p:nvPr/>
          </p:nvSpPr>
          <p:spPr>
            <a:xfrm>
              <a:off x="383290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19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19"/>
            <p:cNvSpPr/>
            <p:nvPr/>
          </p:nvSpPr>
          <p:spPr>
            <a:xfrm>
              <a:off x="6166250" y="3871550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0"/>
                    <a:pt x="234" y="34"/>
                  </a:cubicBezTo>
                  <a:cubicBezTo>
                    <a:pt x="0" y="401"/>
                    <a:pt x="701" y="467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19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19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19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19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19"/>
            <p:cNvSpPr/>
            <p:nvPr/>
          </p:nvSpPr>
          <p:spPr>
            <a:xfrm>
              <a:off x="40705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19"/>
            <p:cNvSpPr/>
            <p:nvPr/>
          </p:nvSpPr>
          <p:spPr>
            <a:xfrm>
              <a:off x="5738425" y="39282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19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19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19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19"/>
            <p:cNvSpPr/>
            <p:nvPr/>
          </p:nvSpPr>
          <p:spPr>
            <a:xfrm>
              <a:off x="6268825" y="3963275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1"/>
                    <a:pt x="200" y="34"/>
                  </a:cubicBezTo>
                  <a:cubicBezTo>
                    <a:pt x="0" y="401"/>
                    <a:pt x="701" y="468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19"/>
            <p:cNvSpPr/>
            <p:nvPr/>
          </p:nvSpPr>
          <p:spPr>
            <a:xfrm>
              <a:off x="5395700" y="3962450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19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19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19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19"/>
            <p:cNvSpPr/>
            <p:nvPr/>
          </p:nvSpPr>
          <p:spPr>
            <a:xfrm>
              <a:off x="3644450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19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19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19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19"/>
            <p:cNvSpPr/>
            <p:nvPr/>
          </p:nvSpPr>
          <p:spPr>
            <a:xfrm>
              <a:off x="6083675" y="403832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19"/>
            <p:cNvSpPr/>
            <p:nvPr/>
          </p:nvSpPr>
          <p:spPr>
            <a:xfrm>
              <a:off x="6217950" y="4050850"/>
              <a:ext cx="15875" cy="15025"/>
            </a:xfrm>
            <a:custGeom>
              <a:rect b="b" l="l" r="r" t="t"/>
              <a:pathLst>
                <a:path extrusionOk="0" h="601" w="635">
                  <a:moveTo>
                    <a:pt x="67" y="67"/>
                  </a:moveTo>
                  <a:cubicBezTo>
                    <a:pt x="0" y="467"/>
                    <a:pt x="634" y="601"/>
                    <a:pt x="634" y="200"/>
                  </a:cubicBezTo>
                  <a:cubicBezTo>
                    <a:pt x="434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19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19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19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19"/>
            <p:cNvSpPr/>
            <p:nvPr/>
          </p:nvSpPr>
          <p:spPr>
            <a:xfrm>
              <a:off x="6193750" y="4082525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534"/>
                  </a:moveTo>
                  <a:cubicBezTo>
                    <a:pt x="1" y="1"/>
                    <a:pt x="201" y="1068"/>
                    <a:pt x="735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19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19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19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19"/>
            <p:cNvSpPr/>
            <p:nvPr/>
          </p:nvSpPr>
          <p:spPr>
            <a:xfrm>
              <a:off x="355105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19"/>
            <p:cNvSpPr/>
            <p:nvPr/>
          </p:nvSpPr>
          <p:spPr>
            <a:xfrm>
              <a:off x="6281325" y="4111725"/>
              <a:ext cx="22550" cy="28375"/>
            </a:xfrm>
            <a:custGeom>
              <a:rect b="b" l="l" r="r" t="t"/>
              <a:pathLst>
                <a:path extrusionOk="0" h="1135" w="902">
                  <a:moveTo>
                    <a:pt x="601" y="1134"/>
                  </a:moveTo>
                  <a:cubicBezTo>
                    <a:pt x="467" y="667"/>
                    <a:pt x="734" y="567"/>
                    <a:pt x="901" y="401"/>
                  </a:cubicBezTo>
                  <a:cubicBezTo>
                    <a:pt x="601" y="401"/>
                    <a:pt x="701" y="0"/>
                    <a:pt x="301" y="100"/>
                  </a:cubicBezTo>
                  <a:cubicBezTo>
                    <a:pt x="0" y="467"/>
                    <a:pt x="167" y="1001"/>
                    <a:pt x="601" y="1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19"/>
            <p:cNvSpPr/>
            <p:nvPr/>
          </p:nvSpPr>
          <p:spPr>
            <a:xfrm>
              <a:off x="3511000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19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19"/>
            <p:cNvSpPr/>
            <p:nvPr/>
          </p:nvSpPr>
          <p:spPr>
            <a:xfrm>
              <a:off x="6085350" y="4132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19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19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19"/>
            <p:cNvSpPr/>
            <p:nvPr/>
          </p:nvSpPr>
          <p:spPr>
            <a:xfrm>
              <a:off x="5703400" y="4143400"/>
              <a:ext cx="7550" cy="7550"/>
            </a:xfrm>
            <a:custGeom>
              <a:rect b="b" l="l" r="r" t="t"/>
              <a:pathLst>
                <a:path extrusionOk="0" h="302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19"/>
            <p:cNvSpPr/>
            <p:nvPr/>
          </p:nvSpPr>
          <p:spPr>
            <a:xfrm>
              <a:off x="6284650" y="4168425"/>
              <a:ext cx="19225" cy="20875"/>
            </a:xfrm>
            <a:custGeom>
              <a:rect b="b" l="l" r="r" t="t"/>
              <a:pathLst>
                <a:path extrusionOk="0" h="835" w="769">
                  <a:moveTo>
                    <a:pt x="34" y="167"/>
                  </a:moveTo>
                  <a:cubicBezTo>
                    <a:pt x="1" y="401"/>
                    <a:pt x="34" y="601"/>
                    <a:pt x="168" y="768"/>
                  </a:cubicBezTo>
                  <a:cubicBezTo>
                    <a:pt x="635" y="834"/>
                    <a:pt x="601" y="401"/>
                    <a:pt x="768" y="167"/>
                  </a:cubicBezTo>
                  <a:cubicBezTo>
                    <a:pt x="535" y="1"/>
                    <a:pt x="234" y="1"/>
                    <a:pt x="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19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19"/>
            <p:cNvSpPr/>
            <p:nvPr/>
          </p:nvSpPr>
          <p:spPr>
            <a:xfrm>
              <a:off x="5902725" y="4180925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19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19"/>
            <p:cNvSpPr/>
            <p:nvPr/>
          </p:nvSpPr>
          <p:spPr>
            <a:xfrm>
              <a:off x="6080350" y="41876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19"/>
            <p:cNvSpPr/>
            <p:nvPr/>
          </p:nvSpPr>
          <p:spPr>
            <a:xfrm>
              <a:off x="39304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19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19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19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19"/>
            <p:cNvSpPr/>
            <p:nvPr/>
          </p:nvSpPr>
          <p:spPr>
            <a:xfrm>
              <a:off x="6310500" y="42685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19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19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19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19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19"/>
            <p:cNvSpPr/>
            <p:nvPr/>
          </p:nvSpPr>
          <p:spPr>
            <a:xfrm>
              <a:off x="5915225" y="432687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19"/>
            <p:cNvSpPr/>
            <p:nvPr/>
          </p:nvSpPr>
          <p:spPr>
            <a:xfrm>
              <a:off x="4180650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19"/>
            <p:cNvSpPr/>
            <p:nvPr/>
          </p:nvSpPr>
          <p:spPr>
            <a:xfrm>
              <a:off x="429825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19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19"/>
            <p:cNvSpPr/>
            <p:nvPr/>
          </p:nvSpPr>
          <p:spPr>
            <a:xfrm>
              <a:off x="5758450" y="439107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19"/>
            <p:cNvSpPr/>
            <p:nvPr/>
          </p:nvSpPr>
          <p:spPr>
            <a:xfrm>
              <a:off x="3005650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19"/>
            <p:cNvSpPr/>
            <p:nvPr/>
          </p:nvSpPr>
          <p:spPr>
            <a:xfrm>
              <a:off x="4283225" y="443527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19"/>
            <p:cNvSpPr/>
            <p:nvPr/>
          </p:nvSpPr>
          <p:spPr>
            <a:xfrm>
              <a:off x="4365800" y="445697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19"/>
            <p:cNvSpPr/>
            <p:nvPr/>
          </p:nvSpPr>
          <p:spPr>
            <a:xfrm>
              <a:off x="5214725" y="445195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19"/>
            <p:cNvSpPr/>
            <p:nvPr/>
          </p:nvSpPr>
          <p:spPr>
            <a:xfrm>
              <a:off x="3754525" y="446280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19"/>
            <p:cNvSpPr/>
            <p:nvPr/>
          </p:nvSpPr>
          <p:spPr>
            <a:xfrm>
              <a:off x="4989575" y="447115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19"/>
            <p:cNvSpPr/>
            <p:nvPr/>
          </p:nvSpPr>
          <p:spPr>
            <a:xfrm>
              <a:off x="3733675" y="45020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19"/>
            <p:cNvSpPr/>
            <p:nvPr/>
          </p:nvSpPr>
          <p:spPr>
            <a:xfrm>
              <a:off x="5553300" y="4526175"/>
              <a:ext cx="14200" cy="24225"/>
            </a:xfrm>
            <a:custGeom>
              <a:rect b="b" l="l" r="r" t="t"/>
              <a:pathLst>
                <a:path extrusionOk="0" h="969" w="568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19"/>
            <p:cNvSpPr/>
            <p:nvPr/>
          </p:nvSpPr>
          <p:spPr>
            <a:xfrm>
              <a:off x="4063075" y="454202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19"/>
            <p:cNvSpPr/>
            <p:nvPr/>
          </p:nvSpPr>
          <p:spPr>
            <a:xfrm>
              <a:off x="4796100" y="4557875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19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19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19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19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19"/>
            <p:cNvSpPr/>
            <p:nvPr/>
          </p:nvSpPr>
          <p:spPr>
            <a:xfrm>
              <a:off x="6169575" y="4089200"/>
              <a:ext cx="38375" cy="32550"/>
            </a:xfrm>
            <a:custGeom>
              <a:rect b="b" l="l" r="r" t="t"/>
              <a:pathLst>
                <a:path extrusionOk="0" h="1302" w="1535">
                  <a:moveTo>
                    <a:pt x="668" y="1302"/>
                  </a:moveTo>
                  <a:cubicBezTo>
                    <a:pt x="1535" y="1235"/>
                    <a:pt x="534" y="134"/>
                    <a:pt x="534" y="1"/>
                  </a:cubicBezTo>
                  <a:cubicBezTo>
                    <a:pt x="1" y="434"/>
                    <a:pt x="968" y="601"/>
                    <a:pt x="668" y="13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19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19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19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062" name="Google Shape;4062;p19"/>
          <p:cNvPicPr preferRelativeResize="0"/>
          <p:nvPr/>
        </p:nvPicPr>
        <p:blipFill rotWithShape="1">
          <a:blip r:embed="rId2">
            <a:alphaModFix/>
          </a:blip>
          <a:srcRect b="25863" l="14618" r="3895" t="28505"/>
          <a:stretch/>
        </p:blipFill>
        <p:spPr>
          <a:xfrm>
            <a:off x="0" y="2370700"/>
            <a:ext cx="3818400" cy="296025"/>
          </a:xfrm>
          <a:prstGeom prst="rect">
            <a:avLst/>
          </a:prstGeom>
          <a:noFill/>
          <a:ln>
            <a:noFill/>
          </a:ln>
        </p:spPr>
      </p:pic>
      <p:sp>
        <p:nvSpPr>
          <p:cNvPr id="4063" name="Google Shape;4063;p19"/>
          <p:cNvSpPr txBox="1"/>
          <p:nvPr>
            <p:ph type="title"/>
          </p:nvPr>
        </p:nvSpPr>
        <p:spPr>
          <a:xfrm>
            <a:off x="711725" y="1812200"/>
            <a:ext cx="5153400" cy="42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64" name="Google Shape;4064;p19"/>
          <p:cNvSpPr txBox="1"/>
          <p:nvPr>
            <p:ph idx="1" type="subTitle"/>
          </p:nvPr>
        </p:nvSpPr>
        <p:spPr>
          <a:xfrm>
            <a:off x="711725" y="2606175"/>
            <a:ext cx="3154800" cy="131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600"/>
              <a:buFont typeface="Nunito Light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5">
  <p:cSld name="CUSTOM_1_1_1_1_1_1">
    <p:spTree>
      <p:nvGrpSpPr>
        <p:cNvPr id="4065" name="Shape 4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6" name="Google Shape;4066;p20"/>
          <p:cNvSpPr/>
          <p:nvPr/>
        </p:nvSpPr>
        <p:spPr>
          <a:xfrm>
            <a:off x="5655575" y="2770275"/>
            <a:ext cx="3593550" cy="2439850"/>
          </a:xfrm>
          <a:custGeom>
            <a:rect b="b" l="l" r="r" t="t"/>
            <a:pathLst>
              <a:path extrusionOk="0" h="97594" w="143742">
                <a:moveTo>
                  <a:pt x="66255" y="0"/>
                </a:moveTo>
                <a:cubicBezTo>
                  <a:pt x="60159" y="0"/>
                  <a:pt x="54079" y="1204"/>
                  <a:pt x="48816" y="4188"/>
                </a:cubicBezTo>
                <a:cubicBezTo>
                  <a:pt x="39576" y="9447"/>
                  <a:pt x="34135" y="21118"/>
                  <a:pt x="36324" y="31544"/>
                </a:cubicBezTo>
                <a:cubicBezTo>
                  <a:pt x="37509" y="37289"/>
                  <a:pt x="39637" y="43034"/>
                  <a:pt x="38938" y="48870"/>
                </a:cubicBezTo>
                <a:cubicBezTo>
                  <a:pt x="38238" y="54949"/>
                  <a:pt x="34469" y="60390"/>
                  <a:pt x="29758" y="64341"/>
                </a:cubicBezTo>
                <a:cubicBezTo>
                  <a:pt x="23405" y="69691"/>
                  <a:pt x="15502" y="72213"/>
                  <a:pt x="9302" y="77654"/>
                </a:cubicBezTo>
                <a:cubicBezTo>
                  <a:pt x="6445" y="80177"/>
                  <a:pt x="3739" y="83125"/>
                  <a:pt x="2280" y="86682"/>
                </a:cubicBezTo>
                <a:cubicBezTo>
                  <a:pt x="1824" y="87715"/>
                  <a:pt x="1" y="97259"/>
                  <a:pt x="2189" y="97259"/>
                </a:cubicBezTo>
                <a:lnTo>
                  <a:pt x="143742" y="97594"/>
                </a:lnTo>
                <a:lnTo>
                  <a:pt x="141462" y="5556"/>
                </a:lnTo>
                <a:cubicBezTo>
                  <a:pt x="136842" y="10267"/>
                  <a:pt x="129730" y="11483"/>
                  <a:pt x="123103" y="11665"/>
                </a:cubicBezTo>
                <a:cubicBezTo>
                  <a:pt x="122574" y="11681"/>
                  <a:pt x="122048" y="11689"/>
                  <a:pt x="121525" y="11689"/>
                </a:cubicBezTo>
                <a:cubicBezTo>
                  <a:pt x="112014" y="11689"/>
                  <a:pt x="103482" y="9128"/>
                  <a:pt x="94349" y="6103"/>
                </a:cubicBezTo>
                <a:cubicBezTo>
                  <a:pt x="86902" y="3611"/>
                  <a:pt x="79394" y="1149"/>
                  <a:pt x="71613" y="297"/>
                </a:cubicBezTo>
                <a:cubicBezTo>
                  <a:pt x="69839" y="104"/>
                  <a:pt x="68047" y="0"/>
                  <a:pt x="66255" y="0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7" name="Google Shape;4067;p20"/>
          <p:cNvSpPr/>
          <p:nvPr/>
        </p:nvSpPr>
        <p:spPr>
          <a:xfrm>
            <a:off x="4517050" y="3819828"/>
            <a:ext cx="4884844" cy="1370028"/>
          </a:xfrm>
          <a:custGeom>
            <a:rect b="b" l="l" r="r" t="t"/>
            <a:pathLst>
              <a:path extrusionOk="0" h="45660" w="162801">
                <a:moveTo>
                  <a:pt x="58653" y="1"/>
                </a:moveTo>
                <a:cubicBezTo>
                  <a:pt x="39844" y="1"/>
                  <a:pt x="20987" y="8762"/>
                  <a:pt x="9545" y="23744"/>
                </a:cubicBezTo>
                <a:cubicBezTo>
                  <a:pt x="6810" y="27270"/>
                  <a:pt x="4712" y="31221"/>
                  <a:pt x="3345" y="35446"/>
                </a:cubicBezTo>
                <a:cubicBezTo>
                  <a:pt x="3132" y="36084"/>
                  <a:pt x="609" y="44565"/>
                  <a:pt x="913" y="44565"/>
                </a:cubicBezTo>
                <a:cubicBezTo>
                  <a:pt x="639" y="44565"/>
                  <a:pt x="275" y="45659"/>
                  <a:pt x="1" y="45659"/>
                </a:cubicBezTo>
                <a:lnTo>
                  <a:pt x="162800" y="45659"/>
                </a:lnTo>
                <a:cubicBezTo>
                  <a:pt x="161493" y="44443"/>
                  <a:pt x="160460" y="44291"/>
                  <a:pt x="159913" y="42589"/>
                </a:cubicBezTo>
                <a:cubicBezTo>
                  <a:pt x="160030" y="42413"/>
                  <a:pt x="159265" y="41553"/>
                  <a:pt x="159409" y="41553"/>
                </a:cubicBezTo>
                <a:cubicBezTo>
                  <a:pt x="159414" y="41553"/>
                  <a:pt x="159420" y="41554"/>
                  <a:pt x="159426" y="41556"/>
                </a:cubicBezTo>
                <a:lnTo>
                  <a:pt x="159426" y="20036"/>
                </a:lnTo>
                <a:cubicBezTo>
                  <a:pt x="159568" y="20036"/>
                  <a:pt x="159224" y="19995"/>
                  <a:pt x="159032" y="19995"/>
                </a:cubicBezTo>
                <a:cubicBezTo>
                  <a:pt x="158937" y="19995"/>
                  <a:pt x="158879" y="20005"/>
                  <a:pt x="158940" y="20036"/>
                </a:cubicBezTo>
                <a:cubicBezTo>
                  <a:pt x="150419" y="22003"/>
                  <a:pt x="141539" y="23344"/>
                  <a:pt x="132782" y="23344"/>
                </a:cubicBezTo>
                <a:cubicBezTo>
                  <a:pt x="123545" y="23344"/>
                  <a:pt x="114446" y="21852"/>
                  <a:pt x="106052" y="18030"/>
                </a:cubicBezTo>
                <a:cubicBezTo>
                  <a:pt x="100824" y="15628"/>
                  <a:pt x="96051" y="12437"/>
                  <a:pt x="91036" y="9519"/>
                </a:cubicBezTo>
                <a:cubicBezTo>
                  <a:pt x="85990" y="6601"/>
                  <a:pt x="80732" y="4017"/>
                  <a:pt x="75170" y="2376"/>
                </a:cubicBezTo>
                <a:cubicBezTo>
                  <a:pt x="69798" y="771"/>
                  <a:pt x="64227" y="1"/>
                  <a:pt x="58653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8" name="Google Shape;4068;p20"/>
          <p:cNvGrpSpPr/>
          <p:nvPr/>
        </p:nvGrpSpPr>
        <p:grpSpPr>
          <a:xfrm>
            <a:off x="3746308" y="57337"/>
            <a:ext cx="5334925" cy="3284579"/>
            <a:chOff x="2560325" y="1120400"/>
            <a:chExt cx="3842775" cy="2365900"/>
          </a:xfrm>
        </p:grpSpPr>
        <p:sp>
          <p:nvSpPr>
            <p:cNvPr id="4069" name="Google Shape;4069;p20"/>
            <p:cNvSpPr/>
            <p:nvPr/>
          </p:nvSpPr>
          <p:spPr>
            <a:xfrm>
              <a:off x="4026375" y="11204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20"/>
            <p:cNvSpPr/>
            <p:nvPr/>
          </p:nvSpPr>
          <p:spPr>
            <a:xfrm>
              <a:off x="4309925" y="1123750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20"/>
            <p:cNvSpPr/>
            <p:nvPr/>
          </p:nvSpPr>
          <p:spPr>
            <a:xfrm>
              <a:off x="3865425" y="113375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20"/>
            <p:cNvSpPr/>
            <p:nvPr/>
          </p:nvSpPr>
          <p:spPr>
            <a:xfrm>
              <a:off x="3646100" y="1157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20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20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20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20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20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20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20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20"/>
            <p:cNvSpPr/>
            <p:nvPr/>
          </p:nvSpPr>
          <p:spPr>
            <a:xfrm>
              <a:off x="5692575" y="1193800"/>
              <a:ext cx="32550" cy="45050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20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20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20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20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20"/>
            <p:cNvSpPr/>
            <p:nvPr/>
          </p:nvSpPr>
          <p:spPr>
            <a:xfrm>
              <a:off x="2576175" y="125217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20"/>
            <p:cNvSpPr/>
            <p:nvPr/>
          </p:nvSpPr>
          <p:spPr>
            <a:xfrm>
              <a:off x="3865425" y="1281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20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20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20"/>
            <p:cNvSpPr/>
            <p:nvPr/>
          </p:nvSpPr>
          <p:spPr>
            <a:xfrm>
              <a:off x="4385800" y="12855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20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20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20"/>
            <p:cNvSpPr/>
            <p:nvPr/>
          </p:nvSpPr>
          <p:spPr>
            <a:xfrm>
              <a:off x="4307425" y="1303875"/>
              <a:ext cx="13350" cy="14200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20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20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20"/>
            <p:cNvSpPr/>
            <p:nvPr/>
          </p:nvSpPr>
          <p:spPr>
            <a:xfrm>
              <a:off x="5241425" y="1312225"/>
              <a:ext cx="51725" cy="42550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20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20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20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20"/>
            <p:cNvSpPr/>
            <p:nvPr/>
          </p:nvSpPr>
          <p:spPr>
            <a:xfrm>
              <a:off x="4027225" y="1373925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20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20"/>
            <p:cNvSpPr/>
            <p:nvPr/>
          </p:nvSpPr>
          <p:spPr>
            <a:xfrm>
              <a:off x="3839575" y="1415625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20"/>
            <p:cNvSpPr/>
            <p:nvPr/>
          </p:nvSpPr>
          <p:spPr>
            <a:xfrm>
              <a:off x="4093100" y="1455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20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20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20"/>
            <p:cNvSpPr/>
            <p:nvPr/>
          </p:nvSpPr>
          <p:spPr>
            <a:xfrm>
              <a:off x="3825400" y="14831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20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20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20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20"/>
            <p:cNvSpPr/>
            <p:nvPr/>
          </p:nvSpPr>
          <p:spPr>
            <a:xfrm>
              <a:off x="5322300" y="15065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20"/>
            <p:cNvSpPr/>
            <p:nvPr/>
          </p:nvSpPr>
          <p:spPr>
            <a:xfrm>
              <a:off x="5172200" y="1503175"/>
              <a:ext cx="22550" cy="46725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20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20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20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20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20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20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20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20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20"/>
            <p:cNvSpPr/>
            <p:nvPr/>
          </p:nvSpPr>
          <p:spPr>
            <a:xfrm>
              <a:off x="4234025" y="1644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20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20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20"/>
            <p:cNvSpPr/>
            <p:nvPr/>
          </p:nvSpPr>
          <p:spPr>
            <a:xfrm>
              <a:off x="5485750" y="1668300"/>
              <a:ext cx="17550" cy="13375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20"/>
            <p:cNvSpPr/>
            <p:nvPr/>
          </p:nvSpPr>
          <p:spPr>
            <a:xfrm>
              <a:off x="6230450" y="1688325"/>
              <a:ext cx="19200" cy="20875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20"/>
            <p:cNvSpPr/>
            <p:nvPr/>
          </p:nvSpPr>
          <p:spPr>
            <a:xfrm>
              <a:off x="4048050" y="168997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20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20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20"/>
            <p:cNvSpPr/>
            <p:nvPr/>
          </p:nvSpPr>
          <p:spPr>
            <a:xfrm>
              <a:off x="5094650" y="17125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20"/>
            <p:cNvSpPr/>
            <p:nvPr/>
          </p:nvSpPr>
          <p:spPr>
            <a:xfrm>
              <a:off x="3811225" y="1693325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20"/>
            <p:cNvSpPr/>
            <p:nvPr/>
          </p:nvSpPr>
          <p:spPr>
            <a:xfrm>
              <a:off x="3605250" y="17275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20"/>
            <p:cNvSpPr/>
            <p:nvPr/>
          </p:nvSpPr>
          <p:spPr>
            <a:xfrm>
              <a:off x="5359000" y="172167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20"/>
            <p:cNvSpPr/>
            <p:nvPr/>
          </p:nvSpPr>
          <p:spPr>
            <a:xfrm>
              <a:off x="5300625" y="1732525"/>
              <a:ext cx="12525" cy="2502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20"/>
            <p:cNvSpPr/>
            <p:nvPr/>
          </p:nvSpPr>
          <p:spPr>
            <a:xfrm>
              <a:off x="3773700" y="1731675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20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20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20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20"/>
            <p:cNvSpPr/>
            <p:nvPr/>
          </p:nvSpPr>
          <p:spPr>
            <a:xfrm>
              <a:off x="6303850" y="1749200"/>
              <a:ext cx="8350" cy="25875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20"/>
            <p:cNvSpPr/>
            <p:nvPr/>
          </p:nvSpPr>
          <p:spPr>
            <a:xfrm>
              <a:off x="5826000" y="1781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20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20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20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20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20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20"/>
            <p:cNvSpPr/>
            <p:nvPr/>
          </p:nvSpPr>
          <p:spPr>
            <a:xfrm>
              <a:off x="4087250" y="18034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20"/>
            <p:cNvSpPr/>
            <p:nvPr/>
          </p:nvSpPr>
          <p:spPr>
            <a:xfrm>
              <a:off x="4329100" y="18109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20"/>
            <p:cNvSpPr/>
            <p:nvPr/>
          </p:nvSpPr>
          <p:spPr>
            <a:xfrm>
              <a:off x="5783475" y="17992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20"/>
            <p:cNvSpPr/>
            <p:nvPr/>
          </p:nvSpPr>
          <p:spPr>
            <a:xfrm>
              <a:off x="4260725" y="18034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20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20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20"/>
            <p:cNvSpPr/>
            <p:nvPr/>
          </p:nvSpPr>
          <p:spPr>
            <a:xfrm>
              <a:off x="3985525" y="1800900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20"/>
            <p:cNvSpPr/>
            <p:nvPr/>
          </p:nvSpPr>
          <p:spPr>
            <a:xfrm>
              <a:off x="4066400" y="1800900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20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20"/>
            <p:cNvSpPr/>
            <p:nvPr/>
          </p:nvSpPr>
          <p:spPr>
            <a:xfrm>
              <a:off x="5124675" y="1841750"/>
              <a:ext cx="25875" cy="14200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20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20"/>
            <p:cNvSpPr/>
            <p:nvPr/>
          </p:nvSpPr>
          <p:spPr>
            <a:xfrm>
              <a:off x="5076300" y="1909300"/>
              <a:ext cx="24200" cy="20050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20"/>
            <p:cNvSpPr/>
            <p:nvPr/>
          </p:nvSpPr>
          <p:spPr>
            <a:xfrm>
              <a:off x="6043650" y="19043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20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20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20"/>
            <p:cNvSpPr/>
            <p:nvPr/>
          </p:nvSpPr>
          <p:spPr>
            <a:xfrm>
              <a:off x="5223900" y="19368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20"/>
            <p:cNvSpPr/>
            <p:nvPr/>
          </p:nvSpPr>
          <p:spPr>
            <a:xfrm>
              <a:off x="5145500" y="1942675"/>
              <a:ext cx="20050" cy="1335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20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20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20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20"/>
            <p:cNvSpPr/>
            <p:nvPr/>
          </p:nvSpPr>
          <p:spPr>
            <a:xfrm>
              <a:off x="6011975" y="1979350"/>
              <a:ext cx="21700" cy="11700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20"/>
            <p:cNvSpPr/>
            <p:nvPr/>
          </p:nvSpPr>
          <p:spPr>
            <a:xfrm>
              <a:off x="5319800" y="199187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20"/>
            <p:cNvSpPr/>
            <p:nvPr/>
          </p:nvSpPr>
          <p:spPr>
            <a:xfrm>
              <a:off x="6142050" y="200105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20"/>
            <p:cNvSpPr/>
            <p:nvPr/>
          </p:nvSpPr>
          <p:spPr>
            <a:xfrm>
              <a:off x="5864350" y="201355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20"/>
            <p:cNvSpPr/>
            <p:nvPr/>
          </p:nvSpPr>
          <p:spPr>
            <a:xfrm>
              <a:off x="5479925" y="20686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20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20"/>
            <p:cNvSpPr/>
            <p:nvPr/>
          </p:nvSpPr>
          <p:spPr>
            <a:xfrm>
              <a:off x="6393900" y="2134475"/>
              <a:ext cx="8375" cy="7525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20"/>
            <p:cNvSpPr/>
            <p:nvPr/>
          </p:nvSpPr>
          <p:spPr>
            <a:xfrm>
              <a:off x="5977775" y="21603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20"/>
            <p:cNvSpPr/>
            <p:nvPr/>
          </p:nvSpPr>
          <p:spPr>
            <a:xfrm>
              <a:off x="6393900" y="2182000"/>
              <a:ext cx="8375" cy="15050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20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20"/>
            <p:cNvSpPr/>
            <p:nvPr/>
          </p:nvSpPr>
          <p:spPr>
            <a:xfrm>
              <a:off x="5596675" y="2207025"/>
              <a:ext cx="51725" cy="53400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20"/>
            <p:cNvSpPr/>
            <p:nvPr/>
          </p:nvSpPr>
          <p:spPr>
            <a:xfrm>
              <a:off x="6043650" y="2218700"/>
              <a:ext cx="21700" cy="15875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20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20"/>
            <p:cNvSpPr/>
            <p:nvPr/>
          </p:nvSpPr>
          <p:spPr>
            <a:xfrm>
              <a:off x="6204600" y="23287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20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20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20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20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20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20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20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20"/>
            <p:cNvSpPr/>
            <p:nvPr/>
          </p:nvSpPr>
          <p:spPr>
            <a:xfrm>
              <a:off x="6362225" y="2589800"/>
              <a:ext cx="26700" cy="20875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20"/>
            <p:cNvSpPr/>
            <p:nvPr/>
          </p:nvSpPr>
          <p:spPr>
            <a:xfrm>
              <a:off x="5974450" y="2634825"/>
              <a:ext cx="31700" cy="20875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20"/>
            <p:cNvSpPr/>
            <p:nvPr/>
          </p:nvSpPr>
          <p:spPr>
            <a:xfrm>
              <a:off x="6331350" y="2650675"/>
              <a:ext cx="21725" cy="12525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20"/>
            <p:cNvSpPr/>
            <p:nvPr/>
          </p:nvSpPr>
          <p:spPr>
            <a:xfrm>
              <a:off x="6193750" y="2649000"/>
              <a:ext cx="40075" cy="31725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20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20"/>
            <p:cNvSpPr/>
            <p:nvPr/>
          </p:nvSpPr>
          <p:spPr>
            <a:xfrm>
              <a:off x="6318025" y="27791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20"/>
            <p:cNvSpPr/>
            <p:nvPr/>
          </p:nvSpPr>
          <p:spPr>
            <a:xfrm>
              <a:off x="6138725" y="279995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20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20"/>
            <p:cNvSpPr/>
            <p:nvPr/>
          </p:nvSpPr>
          <p:spPr>
            <a:xfrm>
              <a:off x="6325525" y="2825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20"/>
            <p:cNvSpPr/>
            <p:nvPr/>
          </p:nvSpPr>
          <p:spPr>
            <a:xfrm>
              <a:off x="6364725" y="28224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20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20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20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20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20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20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20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20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20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20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20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20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20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20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20"/>
            <p:cNvSpPr/>
            <p:nvPr/>
          </p:nvSpPr>
          <p:spPr>
            <a:xfrm>
              <a:off x="6115375" y="31402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20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20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20"/>
            <p:cNvSpPr/>
            <p:nvPr/>
          </p:nvSpPr>
          <p:spPr>
            <a:xfrm>
              <a:off x="5769300" y="3188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20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20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20"/>
            <p:cNvSpPr/>
            <p:nvPr/>
          </p:nvSpPr>
          <p:spPr>
            <a:xfrm>
              <a:off x="6151225" y="3245275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20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20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fill="none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20"/>
            <p:cNvSpPr/>
            <p:nvPr/>
          </p:nvSpPr>
          <p:spPr>
            <a:xfrm>
              <a:off x="5871875" y="327945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20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20"/>
            <p:cNvSpPr/>
            <p:nvPr/>
          </p:nvSpPr>
          <p:spPr>
            <a:xfrm>
              <a:off x="6233800" y="33019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20"/>
            <p:cNvSpPr/>
            <p:nvPr/>
          </p:nvSpPr>
          <p:spPr>
            <a:xfrm>
              <a:off x="6378900" y="3318650"/>
              <a:ext cx="4175" cy="4200"/>
            </a:xfrm>
            <a:custGeom>
              <a:rect b="b" l="l" r="r" t="t"/>
              <a:pathLst>
                <a:path extrusionOk="0" h="168" w="167">
                  <a:moveTo>
                    <a:pt x="67" y="67"/>
                  </a:moveTo>
                  <a:cubicBezTo>
                    <a:pt x="0" y="1"/>
                    <a:pt x="167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20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20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20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20"/>
            <p:cNvSpPr/>
            <p:nvPr/>
          </p:nvSpPr>
          <p:spPr>
            <a:xfrm>
              <a:off x="6298000" y="33445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" y="1"/>
                    <a:pt x="167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20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20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20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20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20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20"/>
            <p:cNvSpPr/>
            <p:nvPr/>
          </p:nvSpPr>
          <p:spPr>
            <a:xfrm>
              <a:off x="5817650" y="3422050"/>
              <a:ext cx="50075" cy="64250"/>
            </a:xfrm>
            <a:custGeom>
              <a:rect b="b" l="l" r="r" t="t"/>
              <a:pathLst>
                <a:path extrusionOk="0" h="2570" w="2003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20"/>
            <p:cNvSpPr/>
            <p:nvPr/>
          </p:nvSpPr>
          <p:spPr>
            <a:xfrm>
              <a:off x="6069500" y="34379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20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20"/>
            <p:cNvSpPr/>
            <p:nvPr/>
          </p:nvSpPr>
          <p:spPr>
            <a:xfrm>
              <a:off x="3680300" y="1599925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20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20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20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37" name="Google Shape;4237;p20"/>
          <p:cNvSpPr txBox="1"/>
          <p:nvPr>
            <p:ph type="title"/>
          </p:nvPr>
        </p:nvSpPr>
        <p:spPr>
          <a:xfrm>
            <a:off x="5893450" y="1718000"/>
            <a:ext cx="2538600" cy="60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238" name="Google Shape;4238;p20"/>
          <p:cNvPicPr preferRelativeResize="0"/>
          <p:nvPr/>
        </p:nvPicPr>
        <p:blipFill rotWithShape="1">
          <a:blip r:embed="rId2">
            <a:alphaModFix/>
          </a:blip>
          <a:srcRect b="32202" l="53217" r="3477" t="38206"/>
          <a:stretch/>
        </p:blipFill>
        <p:spPr>
          <a:xfrm rot="10800000">
            <a:off x="5316050" y="2422249"/>
            <a:ext cx="3827950" cy="2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4239" name="Google Shape;4239;p20"/>
          <p:cNvSpPr txBox="1"/>
          <p:nvPr>
            <p:ph idx="1" type="subTitle"/>
          </p:nvPr>
        </p:nvSpPr>
        <p:spPr>
          <a:xfrm>
            <a:off x="5358075" y="2606175"/>
            <a:ext cx="3083100" cy="131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600"/>
              <a:buFont typeface="Nunito Light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"/>
          <p:cNvPicPr preferRelativeResize="0"/>
          <p:nvPr/>
        </p:nvPicPr>
        <p:blipFill rotWithShape="1">
          <a:blip r:embed="rId2">
            <a:alphaModFix/>
          </a:blip>
          <a:srcRect b="33559" l="56434" r="3895" t="30808"/>
          <a:stretch/>
        </p:blipFill>
        <p:spPr>
          <a:xfrm rot="10800000">
            <a:off x="4378575" y="3531125"/>
            <a:ext cx="4778875" cy="2647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"/>
          <p:cNvSpPr/>
          <p:nvPr/>
        </p:nvSpPr>
        <p:spPr>
          <a:xfrm>
            <a:off x="-47625" y="1546225"/>
            <a:ext cx="4209390" cy="4783933"/>
          </a:xfrm>
          <a:custGeom>
            <a:rect b="b" l="l" r="r" t="t"/>
            <a:pathLst>
              <a:path extrusionOk="0" h="183433" w="161403">
                <a:moveTo>
                  <a:pt x="24715" y="0"/>
                </a:moveTo>
                <a:cubicBezTo>
                  <a:pt x="16261" y="0"/>
                  <a:pt x="7693" y="2280"/>
                  <a:pt x="214" y="6287"/>
                </a:cubicBezTo>
                <a:cubicBezTo>
                  <a:pt x="214" y="6530"/>
                  <a:pt x="1" y="7503"/>
                  <a:pt x="1" y="7746"/>
                </a:cubicBezTo>
                <a:lnTo>
                  <a:pt x="1" y="178448"/>
                </a:lnTo>
                <a:lnTo>
                  <a:pt x="121705" y="177688"/>
                </a:lnTo>
                <a:cubicBezTo>
                  <a:pt x="122604" y="180469"/>
                  <a:pt x="126932" y="183433"/>
                  <a:pt x="130030" y="183433"/>
                </a:cubicBezTo>
                <a:cubicBezTo>
                  <a:pt x="130284" y="183433"/>
                  <a:pt x="130529" y="183413"/>
                  <a:pt x="130763" y="183372"/>
                </a:cubicBezTo>
                <a:cubicBezTo>
                  <a:pt x="128575" y="179937"/>
                  <a:pt x="127784" y="175256"/>
                  <a:pt x="130094" y="171943"/>
                </a:cubicBezTo>
                <a:cubicBezTo>
                  <a:pt x="132367" y="168661"/>
                  <a:pt x="136709" y="167761"/>
                  <a:pt x="140758" y="167761"/>
                </a:cubicBezTo>
                <a:cubicBezTo>
                  <a:pt x="141097" y="167761"/>
                  <a:pt x="141433" y="167767"/>
                  <a:pt x="141766" y="167779"/>
                </a:cubicBezTo>
                <a:cubicBezTo>
                  <a:pt x="143978" y="167872"/>
                  <a:pt x="146230" y="168117"/>
                  <a:pt x="148440" y="168117"/>
                </a:cubicBezTo>
                <a:cubicBezTo>
                  <a:pt x="150542" y="168117"/>
                  <a:pt x="152607" y="167895"/>
                  <a:pt x="154563" y="167110"/>
                </a:cubicBezTo>
                <a:cubicBezTo>
                  <a:pt x="158545" y="165469"/>
                  <a:pt x="161402" y="160149"/>
                  <a:pt x="158727" y="156776"/>
                </a:cubicBezTo>
                <a:cubicBezTo>
                  <a:pt x="157086" y="154678"/>
                  <a:pt x="154137" y="154222"/>
                  <a:pt x="151736" y="153067"/>
                </a:cubicBezTo>
                <a:cubicBezTo>
                  <a:pt x="144350" y="149420"/>
                  <a:pt x="143043" y="139389"/>
                  <a:pt x="144380" y="131274"/>
                </a:cubicBezTo>
                <a:cubicBezTo>
                  <a:pt x="145718" y="123158"/>
                  <a:pt x="148697" y="114769"/>
                  <a:pt x="146295" y="106896"/>
                </a:cubicBezTo>
                <a:cubicBezTo>
                  <a:pt x="143529" y="98021"/>
                  <a:pt x="134259" y="92398"/>
                  <a:pt x="125049" y="91091"/>
                </a:cubicBezTo>
                <a:cubicBezTo>
                  <a:pt x="123078" y="90811"/>
                  <a:pt x="121102" y="90689"/>
                  <a:pt x="119124" y="90689"/>
                </a:cubicBezTo>
                <a:cubicBezTo>
                  <a:pt x="111857" y="90689"/>
                  <a:pt x="104563" y="92341"/>
                  <a:pt x="97419" y="93918"/>
                </a:cubicBezTo>
                <a:cubicBezTo>
                  <a:pt x="90817" y="95392"/>
                  <a:pt x="84071" y="96787"/>
                  <a:pt x="77379" y="96787"/>
                </a:cubicBezTo>
                <a:cubicBezTo>
                  <a:pt x="74827" y="96787"/>
                  <a:pt x="72284" y="96584"/>
                  <a:pt x="69759" y="96106"/>
                </a:cubicBezTo>
                <a:cubicBezTo>
                  <a:pt x="60610" y="94343"/>
                  <a:pt x="51704" y="87990"/>
                  <a:pt x="49789" y="78872"/>
                </a:cubicBezTo>
                <a:cubicBezTo>
                  <a:pt x="48421" y="72276"/>
                  <a:pt x="50853" y="65528"/>
                  <a:pt x="53862" y="59510"/>
                </a:cubicBezTo>
                <a:cubicBezTo>
                  <a:pt x="56902" y="53491"/>
                  <a:pt x="60610" y="47716"/>
                  <a:pt x="62130" y="41151"/>
                </a:cubicBezTo>
                <a:cubicBezTo>
                  <a:pt x="65564" y="26622"/>
                  <a:pt x="56628" y="10846"/>
                  <a:pt x="43254" y="4190"/>
                </a:cubicBezTo>
                <a:cubicBezTo>
                  <a:pt x="37493" y="1316"/>
                  <a:pt x="31137" y="0"/>
                  <a:pt x="24715" y="0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3"/>
          <p:cNvSpPr/>
          <p:nvPr/>
        </p:nvSpPr>
        <p:spPr>
          <a:xfrm flipH="1">
            <a:off x="-91710" y="-118225"/>
            <a:ext cx="2691086" cy="2938217"/>
          </a:xfrm>
          <a:custGeom>
            <a:rect b="b" l="l" r="r" t="t"/>
            <a:pathLst>
              <a:path extrusionOk="0" h="98301" w="90033">
                <a:moveTo>
                  <a:pt x="9545" y="1"/>
                </a:moveTo>
                <a:cubicBezTo>
                  <a:pt x="14985" y="791"/>
                  <a:pt x="19970" y="4590"/>
                  <a:pt x="21916" y="9758"/>
                </a:cubicBezTo>
                <a:cubicBezTo>
                  <a:pt x="24743" y="17296"/>
                  <a:pt x="20943" y="26323"/>
                  <a:pt x="16019" y="32129"/>
                </a:cubicBezTo>
                <a:cubicBezTo>
                  <a:pt x="10669" y="38451"/>
                  <a:pt x="5289" y="43892"/>
                  <a:pt x="2949" y="52129"/>
                </a:cubicBezTo>
                <a:cubicBezTo>
                  <a:pt x="0" y="62494"/>
                  <a:pt x="3283" y="74075"/>
                  <a:pt x="12919" y="79668"/>
                </a:cubicBezTo>
                <a:cubicBezTo>
                  <a:pt x="17766" y="82476"/>
                  <a:pt x="23259" y="83326"/>
                  <a:pt x="28894" y="83326"/>
                </a:cubicBezTo>
                <a:cubicBezTo>
                  <a:pt x="33259" y="83326"/>
                  <a:pt x="37708" y="82816"/>
                  <a:pt x="42007" y="82312"/>
                </a:cubicBezTo>
                <a:cubicBezTo>
                  <a:pt x="45735" y="81876"/>
                  <a:pt x="49596" y="81497"/>
                  <a:pt x="53398" y="81497"/>
                </a:cubicBezTo>
                <a:cubicBezTo>
                  <a:pt x="59671" y="81497"/>
                  <a:pt x="65780" y="82530"/>
                  <a:pt x="70853" y="86051"/>
                </a:cubicBezTo>
                <a:cubicBezTo>
                  <a:pt x="73984" y="88178"/>
                  <a:pt x="76446" y="91127"/>
                  <a:pt x="79303" y="93649"/>
                </a:cubicBezTo>
                <a:cubicBezTo>
                  <a:pt x="82130" y="96142"/>
                  <a:pt x="85595" y="98300"/>
                  <a:pt x="89394" y="98300"/>
                </a:cubicBezTo>
                <a:lnTo>
                  <a:pt x="89394" y="98300"/>
                </a:lnTo>
                <a:cubicBezTo>
                  <a:pt x="89333" y="65807"/>
                  <a:pt x="89333" y="33314"/>
                  <a:pt x="89364" y="821"/>
                </a:cubicBezTo>
                <a:cubicBezTo>
                  <a:pt x="89546" y="821"/>
                  <a:pt x="89850" y="1"/>
                  <a:pt x="90032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3"/>
          <p:cNvSpPr txBox="1"/>
          <p:nvPr>
            <p:ph type="title"/>
          </p:nvPr>
        </p:nvSpPr>
        <p:spPr>
          <a:xfrm>
            <a:off x="711725" y="2872400"/>
            <a:ext cx="4773900" cy="83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5" name="Google Shape;345;p3"/>
          <p:cNvSpPr txBox="1"/>
          <p:nvPr>
            <p:ph hasCustomPrompt="1" idx="2" type="title"/>
          </p:nvPr>
        </p:nvSpPr>
        <p:spPr>
          <a:xfrm>
            <a:off x="711725" y="973025"/>
            <a:ext cx="1715100" cy="18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6" name="Google Shape;346;p3"/>
          <p:cNvSpPr txBox="1"/>
          <p:nvPr>
            <p:ph idx="1" type="subTitle"/>
          </p:nvPr>
        </p:nvSpPr>
        <p:spPr>
          <a:xfrm>
            <a:off x="711725" y="3903138"/>
            <a:ext cx="4858800" cy="41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7" name="Google Shape;347;p3"/>
          <p:cNvSpPr/>
          <p:nvPr/>
        </p:nvSpPr>
        <p:spPr>
          <a:xfrm flipH="1">
            <a:off x="9121100" y="143068"/>
            <a:ext cx="21305" cy="20438"/>
          </a:xfrm>
          <a:custGeom>
            <a:rect b="b" l="l" r="r" t="t"/>
            <a:pathLst>
              <a:path extrusionOk="0" h="801" w="835">
                <a:moveTo>
                  <a:pt x="34" y="334"/>
                </a:moveTo>
                <a:cubicBezTo>
                  <a:pt x="1" y="0"/>
                  <a:pt x="568" y="267"/>
                  <a:pt x="768" y="200"/>
                </a:cubicBezTo>
                <a:cubicBezTo>
                  <a:pt x="835" y="801"/>
                  <a:pt x="301" y="300"/>
                  <a:pt x="34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"/>
          <p:cNvSpPr/>
          <p:nvPr/>
        </p:nvSpPr>
        <p:spPr>
          <a:xfrm flipH="1">
            <a:off x="7205255" y="148171"/>
            <a:ext cx="11941" cy="8522"/>
          </a:xfrm>
          <a:custGeom>
            <a:rect b="b" l="l" r="r" t="t"/>
            <a:pathLst>
              <a:path extrusionOk="0" h="334" w="468">
                <a:moveTo>
                  <a:pt x="434" y="0"/>
                </a:moveTo>
                <a:lnTo>
                  <a:pt x="1" y="0"/>
                </a:lnTo>
                <a:lnTo>
                  <a:pt x="1" y="267"/>
                </a:lnTo>
                <a:cubicBezTo>
                  <a:pt x="301" y="334"/>
                  <a:pt x="468" y="267"/>
                  <a:pt x="434" y="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3"/>
          <p:cNvSpPr/>
          <p:nvPr/>
        </p:nvSpPr>
        <p:spPr>
          <a:xfrm flipH="1">
            <a:off x="8465747" y="159244"/>
            <a:ext cx="31511" cy="36614"/>
          </a:xfrm>
          <a:custGeom>
            <a:rect b="b" l="l" r="r" t="t"/>
            <a:pathLst>
              <a:path extrusionOk="0" h="1435" w="1235">
                <a:moveTo>
                  <a:pt x="1235" y="867"/>
                </a:moveTo>
                <a:cubicBezTo>
                  <a:pt x="1235" y="0"/>
                  <a:pt x="0" y="234"/>
                  <a:pt x="67" y="1034"/>
                </a:cubicBezTo>
                <a:cubicBezTo>
                  <a:pt x="501" y="1434"/>
                  <a:pt x="868" y="934"/>
                  <a:pt x="1235" y="8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3"/>
          <p:cNvSpPr/>
          <p:nvPr/>
        </p:nvSpPr>
        <p:spPr>
          <a:xfrm flipH="1">
            <a:off x="9121942" y="166031"/>
            <a:ext cx="16202" cy="15360"/>
          </a:xfrm>
          <a:custGeom>
            <a:rect b="b" l="l" r="r" t="t"/>
            <a:pathLst>
              <a:path extrusionOk="0" h="602" w="635">
                <a:moveTo>
                  <a:pt x="0" y="468"/>
                </a:moveTo>
                <a:cubicBezTo>
                  <a:pt x="634" y="601"/>
                  <a:pt x="34" y="1"/>
                  <a:pt x="0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"/>
          <p:cNvSpPr/>
          <p:nvPr/>
        </p:nvSpPr>
        <p:spPr>
          <a:xfrm flipH="1">
            <a:off x="8934713" y="197542"/>
            <a:ext cx="45978" cy="43427"/>
          </a:xfrm>
          <a:custGeom>
            <a:rect b="b" l="l" r="r" t="t"/>
            <a:pathLst>
              <a:path extrusionOk="0" h="1702" w="1802">
                <a:moveTo>
                  <a:pt x="1468" y="1401"/>
                </a:moveTo>
                <a:cubicBezTo>
                  <a:pt x="1802" y="367"/>
                  <a:pt x="101" y="0"/>
                  <a:pt x="1" y="1134"/>
                </a:cubicBezTo>
                <a:cubicBezTo>
                  <a:pt x="568" y="1201"/>
                  <a:pt x="935" y="1701"/>
                  <a:pt x="1468" y="1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"/>
          <p:cNvSpPr/>
          <p:nvPr/>
        </p:nvSpPr>
        <p:spPr>
          <a:xfrm flipH="1">
            <a:off x="6870779" y="201778"/>
            <a:ext cx="11074" cy="22173"/>
          </a:xfrm>
          <a:custGeom>
            <a:rect b="b" l="l" r="r" t="t"/>
            <a:pathLst>
              <a:path extrusionOk="0" h="869" w="434">
                <a:moveTo>
                  <a:pt x="0" y="234"/>
                </a:moveTo>
                <a:lnTo>
                  <a:pt x="0" y="635"/>
                </a:lnTo>
                <a:cubicBezTo>
                  <a:pt x="434" y="868"/>
                  <a:pt x="434" y="1"/>
                  <a:pt x="0" y="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3"/>
          <p:cNvSpPr/>
          <p:nvPr/>
        </p:nvSpPr>
        <p:spPr>
          <a:xfrm flipH="1">
            <a:off x="6827353" y="223925"/>
            <a:ext cx="18754" cy="23857"/>
          </a:xfrm>
          <a:custGeom>
            <a:rect b="b" l="l" r="r" t="t"/>
            <a:pathLst>
              <a:path extrusionOk="0" h="935" w="735">
                <a:moveTo>
                  <a:pt x="534" y="834"/>
                </a:moveTo>
                <a:cubicBezTo>
                  <a:pt x="734" y="601"/>
                  <a:pt x="734" y="0"/>
                  <a:pt x="234" y="100"/>
                </a:cubicBezTo>
                <a:cubicBezTo>
                  <a:pt x="0" y="300"/>
                  <a:pt x="0" y="934"/>
                  <a:pt x="534" y="8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"/>
          <p:cNvSpPr/>
          <p:nvPr/>
        </p:nvSpPr>
        <p:spPr>
          <a:xfrm flipH="1">
            <a:off x="7303131" y="230737"/>
            <a:ext cx="52791" cy="56184"/>
          </a:xfrm>
          <a:custGeom>
            <a:rect b="b" l="l" r="r" t="t"/>
            <a:pathLst>
              <a:path extrusionOk="0" h="2202" w="2069">
                <a:moveTo>
                  <a:pt x="1468" y="2168"/>
                </a:moveTo>
                <a:cubicBezTo>
                  <a:pt x="1368" y="1401"/>
                  <a:pt x="2068" y="1468"/>
                  <a:pt x="1902" y="701"/>
                </a:cubicBezTo>
                <a:cubicBezTo>
                  <a:pt x="801" y="0"/>
                  <a:pt x="0" y="2202"/>
                  <a:pt x="1468" y="2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"/>
          <p:cNvSpPr/>
          <p:nvPr/>
        </p:nvSpPr>
        <p:spPr>
          <a:xfrm flipH="1">
            <a:off x="6844397" y="303072"/>
            <a:ext cx="14493" cy="17044"/>
          </a:xfrm>
          <a:custGeom>
            <a:rect b="b" l="l" r="r" t="t"/>
            <a:pathLst>
              <a:path extrusionOk="0" h="668" w="568">
                <a:moveTo>
                  <a:pt x="435" y="668"/>
                </a:moveTo>
                <a:cubicBezTo>
                  <a:pt x="568" y="334"/>
                  <a:pt x="68" y="0"/>
                  <a:pt x="1" y="367"/>
                </a:cubicBezTo>
                <a:cubicBezTo>
                  <a:pt x="201" y="401"/>
                  <a:pt x="234" y="601"/>
                  <a:pt x="435" y="6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"/>
          <p:cNvSpPr/>
          <p:nvPr/>
        </p:nvSpPr>
        <p:spPr>
          <a:xfrm flipH="1">
            <a:off x="8224018" y="309885"/>
            <a:ext cx="21305" cy="20438"/>
          </a:xfrm>
          <a:custGeom>
            <a:rect b="b" l="l" r="r" t="t"/>
            <a:pathLst>
              <a:path extrusionOk="0" h="801" w="835">
                <a:moveTo>
                  <a:pt x="734" y="667"/>
                </a:moveTo>
                <a:cubicBezTo>
                  <a:pt x="834" y="34"/>
                  <a:pt x="167" y="0"/>
                  <a:pt x="0" y="401"/>
                </a:cubicBezTo>
                <a:cubicBezTo>
                  <a:pt x="267" y="434"/>
                  <a:pt x="267" y="801"/>
                  <a:pt x="734" y="6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"/>
          <p:cNvSpPr/>
          <p:nvPr/>
        </p:nvSpPr>
        <p:spPr>
          <a:xfrm flipH="1">
            <a:off x="7006953" y="304782"/>
            <a:ext cx="20438" cy="15335"/>
          </a:xfrm>
          <a:custGeom>
            <a:rect b="b" l="l" r="r" t="t"/>
            <a:pathLst>
              <a:path extrusionOk="0" h="601" w="801">
                <a:moveTo>
                  <a:pt x="0" y="434"/>
                </a:moveTo>
                <a:cubicBezTo>
                  <a:pt x="801" y="601"/>
                  <a:pt x="167" y="0"/>
                  <a:pt x="0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3"/>
          <p:cNvSpPr/>
          <p:nvPr/>
        </p:nvSpPr>
        <p:spPr>
          <a:xfrm flipH="1">
            <a:off x="9010467" y="320091"/>
            <a:ext cx="48530" cy="35772"/>
          </a:xfrm>
          <a:custGeom>
            <a:rect b="b" l="l" r="r" t="t"/>
            <a:pathLst>
              <a:path extrusionOk="0" h="1402" w="1902">
                <a:moveTo>
                  <a:pt x="268" y="1301"/>
                </a:moveTo>
                <a:cubicBezTo>
                  <a:pt x="634" y="801"/>
                  <a:pt x="1335" y="1402"/>
                  <a:pt x="1902" y="1001"/>
                </a:cubicBezTo>
                <a:cubicBezTo>
                  <a:pt x="1902" y="334"/>
                  <a:pt x="1402" y="134"/>
                  <a:pt x="868" y="1"/>
                </a:cubicBezTo>
                <a:cubicBezTo>
                  <a:pt x="701" y="501"/>
                  <a:pt x="201" y="701"/>
                  <a:pt x="1" y="1168"/>
                </a:cubicBezTo>
                <a:cubicBezTo>
                  <a:pt x="101" y="1201"/>
                  <a:pt x="268" y="1168"/>
                  <a:pt x="268" y="13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"/>
          <p:cNvSpPr/>
          <p:nvPr/>
        </p:nvSpPr>
        <p:spPr>
          <a:xfrm flipH="1">
            <a:off x="9010467" y="320091"/>
            <a:ext cx="48530" cy="35772"/>
          </a:xfrm>
          <a:custGeom>
            <a:rect b="b" l="l" r="r" t="t"/>
            <a:pathLst>
              <a:path extrusionOk="0" fill="none" h="1402" w="1902">
                <a:moveTo>
                  <a:pt x="268" y="1301"/>
                </a:moveTo>
                <a:cubicBezTo>
                  <a:pt x="634" y="801"/>
                  <a:pt x="1335" y="1402"/>
                  <a:pt x="1902" y="1001"/>
                </a:cubicBezTo>
                <a:cubicBezTo>
                  <a:pt x="1902" y="334"/>
                  <a:pt x="1402" y="134"/>
                  <a:pt x="868" y="1"/>
                </a:cubicBezTo>
                <a:cubicBezTo>
                  <a:pt x="701" y="501"/>
                  <a:pt x="201" y="701"/>
                  <a:pt x="1" y="1168"/>
                </a:cubicBezTo>
                <a:cubicBezTo>
                  <a:pt x="101" y="1201"/>
                  <a:pt x="268" y="1168"/>
                  <a:pt x="268" y="13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3"/>
          <p:cNvSpPr/>
          <p:nvPr/>
        </p:nvSpPr>
        <p:spPr>
          <a:xfrm flipH="1">
            <a:off x="7303131" y="330297"/>
            <a:ext cx="14493" cy="11941"/>
          </a:xfrm>
          <a:custGeom>
            <a:rect b="b" l="l" r="r" t="t"/>
            <a:pathLst>
              <a:path extrusionOk="0" h="468" w="568">
                <a:moveTo>
                  <a:pt x="100" y="34"/>
                </a:moveTo>
                <a:cubicBezTo>
                  <a:pt x="0" y="401"/>
                  <a:pt x="401" y="301"/>
                  <a:pt x="534" y="468"/>
                </a:cubicBezTo>
                <a:cubicBezTo>
                  <a:pt x="567" y="134"/>
                  <a:pt x="434" y="1"/>
                  <a:pt x="100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"/>
          <p:cNvSpPr/>
          <p:nvPr/>
        </p:nvSpPr>
        <p:spPr>
          <a:xfrm flipH="1">
            <a:off x="7258020" y="337977"/>
            <a:ext cx="17044" cy="12783"/>
          </a:xfrm>
          <a:custGeom>
            <a:rect b="b" l="l" r="r" t="t"/>
            <a:pathLst>
              <a:path extrusionOk="0" h="501" w="668">
                <a:moveTo>
                  <a:pt x="67" y="33"/>
                </a:moveTo>
                <a:cubicBezTo>
                  <a:pt x="0" y="434"/>
                  <a:pt x="267" y="500"/>
                  <a:pt x="634" y="467"/>
                </a:cubicBezTo>
                <a:cubicBezTo>
                  <a:pt x="667" y="100"/>
                  <a:pt x="434" y="0"/>
                  <a:pt x="67" y="3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"/>
          <p:cNvSpPr/>
          <p:nvPr/>
        </p:nvSpPr>
        <p:spPr>
          <a:xfrm flipH="1">
            <a:off x="7554199" y="321800"/>
            <a:ext cx="27276" cy="45978"/>
          </a:xfrm>
          <a:custGeom>
            <a:rect b="b" l="l" r="r" t="t"/>
            <a:pathLst>
              <a:path extrusionOk="0" h="1802" w="1069">
                <a:moveTo>
                  <a:pt x="1068" y="1234"/>
                </a:moveTo>
                <a:cubicBezTo>
                  <a:pt x="668" y="0"/>
                  <a:pt x="1" y="1802"/>
                  <a:pt x="1068" y="1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"/>
          <p:cNvSpPr/>
          <p:nvPr/>
        </p:nvSpPr>
        <p:spPr>
          <a:xfrm flipH="1">
            <a:off x="7367811" y="340528"/>
            <a:ext cx="14493" cy="18728"/>
          </a:xfrm>
          <a:custGeom>
            <a:rect b="b" l="l" r="r" t="t"/>
            <a:pathLst>
              <a:path extrusionOk="0" h="734" w="568">
                <a:moveTo>
                  <a:pt x="434" y="634"/>
                </a:moveTo>
                <a:cubicBezTo>
                  <a:pt x="567" y="334"/>
                  <a:pt x="67" y="0"/>
                  <a:pt x="0" y="367"/>
                </a:cubicBezTo>
                <a:cubicBezTo>
                  <a:pt x="234" y="367"/>
                  <a:pt x="134" y="734"/>
                  <a:pt x="434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"/>
          <p:cNvSpPr/>
          <p:nvPr/>
        </p:nvSpPr>
        <p:spPr>
          <a:xfrm flipH="1">
            <a:off x="8599369" y="348183"/>
            <a:ext cx="18754" cy="19596"/>
          </a:xfrm>
          <a:custGeom>
            <a:rect b="b" l="l" r="r" t="t"/>
            <a:pathLst>
              <a:path extrusionOk="0" h="768" w="735">
                <a:moveTo>
                  <a:pt x="735" y="334"/>
                </a:moveTo>
                <a:cubicBezTo>
                  <a:pt x="634" y="267"/>
                  <a:pt x="34" y="0"/>
                  <a:pt x="1" y="334"/>
                </a:cubicBezTo>
                <a:cubicBezTo>
                  <a:pt x="234" y="267"/>
                  <a:pt x="601" y="768"/>
                  <a:pt x="735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"/>
          <p:cNvSpPr/>
          <p:nvPr/>
        </p:nvSpPr>
        <p:spPr>
          <a:xfrm flipH="1">
            <a:off x="7507404" y="352444"/>
            <a:ext cx="30669" cy="20438"/>
          </a:xfrm>
          <a:custGeom>
            <a:rect b="b" l="l" r="r" t="t"/>
            <a:pathLst>
              <a:path extrusionOk="0" h="801" w="1202">
                <a:moveTo>
                  <a:pt x="1135" y="334"/>
                </a:moveTo>
                <a:cubicBezTo>
                  <a:pt x="735" y="0"/>
                  <a:pt x="1" y="200"/>
                  <a:pt x="401" y="767"/>
                </a:cubicBezTo>
                <a:cubicBezTo>
                  <a:pt x="835" y="801"/>
                  <a:pt x="1202" y="801"/>
                  <a:pt x="1135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3"/>
          <p:cNvSpPr/>
          <p:nvPr/>
        </p:nvSpPr>
        <p:spPr>
          <a:xfrm flipH="1">
            <a:off x="8499784" y="401790"/>
            <a:ext cx="23015" cy="19621"/>
          </a:xfrm>
          <a:custGeom>
            <a:rect b="b" l="l" r="r" t="t"/>
            <a:pathLst>
              <a:path extrusionOk="0" h="769" w="902">
                <a:moveTo>
                  <a:pt x="768" y="735"/>
                </a:moveTo>
                <a:cubicBezTo>
                  <a:pt x="901" y="401"/>
                  <a:pt x="701" y="34"/>
                  <a:pt x="368" y="1"/>
                </a:cubicBezTo>
                <a:cubicBezTo>
                  <a:pt x="1" y="334"/>
                  <a:pt x="301" y="768"/>
                  <a:pt x="768" y="7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3"/>
          <p:cNvSpPr/>
          <p:nvPr/>
        </p:nvSpPr>
        <p:spPr>
          <a:xfrm flipH="1">
            <a:off x="8608733" y="419676"/>
            <a:ext cx="26408" cy="22989"/>
          </a:xfrm>
          <a:custGeom>
            <a:rect b="b" l="l" r="r" t="t"/>
            <a:pathLst>
              <a:path extrusionOk="0" h="901" w="1035">
                <a:moveTo>
                  <a:pt x="935" y="334"/>
                </a:moveTo>
                <a:cubicBezTo>
                  <a:pt x="968" y="0"/>
                  <a:pt x="434" y="267"/>
                  <a:pt x="201" y="167"/>
                </a:cubicBezTo>
                <a:cubicBezTo>
                  <a:pt x="1" y="634"/>
                  <a:pt x="1035" y="901"/>
                  <a:pt x="935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3"/>
          <p:cNvSpPr/>
          <p:nvPr/>
        </p:nvSpPr>
        <p:spPr>
          <a:xfrm flipH="1">
            <a:off x="9033431" y="435852"/>
            <a:ext cx="22147" cy="16177"/>
          </a:xfrm>
          <a:custGeom>
            <a:rect b="b" l="l" r="r" t="t"/>
            <a:pathLst>
              <a:path extrusionOk="0" h="634" w="868">
                <a:moveTo>
                  <a:pt x="0" y="0"/>
                </a:moveTo>
                <a:cubicBezTo>
                  <a:pt x="0" y="467"/>
                  <a:pt x="334" y="634"/>
                  <a:pt x="867" y="567"/>
                </a:cubicBezTo>
                <a:cubicBezTo>
                  <a:pt x="867" y="100"/>
                  <a:pt x="467" y="0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3"/>
          <p:cNvSpPr/>
          <p:nvPr/>
        </p:nvSpPr>
        <p:spPr>
          <a:xfrm flipH="1">
            <a:off x="8988320" y="436694"/>
            <a:ext cx="26408" cy="28960"/>
          </a:xfrm>
          <a:custGeom>
            <a:rect b="b" l="l" r="r" t="t"/>
            <a:pathLst>
              <a:path extrusionOk="0" h="1135" w="1035">
                <a:moveTo>
                  <a:pt x="1034" y="701"/>
                </a:moveTo>
                <a:cubicBezTo>
                  <a:pt x="1001" y="334"/>
                  <a:pt x="934" y="0"/>
                  <a:pt x="434" y="101"/>
                </a:cubicBezTo>
                <a:cubicBezTo>
                  <a:pt x="0" y="501"/>
                  <a:pt x="634" y="1135"/>
                  <a:pt x="1034" y="7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3"/>
          <p:cNvSpPr/>
          <p:nvPr/>
        </p:nvSpPr>
        <p:spPr>
          <a:xfrm flipH="1">
            <a:off x="9122810" y="443507"/>
            <a:ext cx="18728" cy="19596"/>
          </a:xfrm>
          <a:custGeom>
            <a:rect b="b" l="l" r="r" t="t"/>
            <a:pathLst>
              <a:path extrusionOk="0" h="768" w="734">
                <a:moveTo>
                  <a:pt x="133" y="134"/>
                </a:moveTo>
                <a:cubicBezTo>
                  <a:pt x="0" y="501"/>
                  <a:pt x="634" y="768"/>
                  <a:pt x="734" y="434"/>
                </a:cubicBezTo>
                <a:cubicBezTo>
                  <a:pt x="434" y="434"/>
                  <a:pt x="534" y="0"/>
                  <a:pt x="133" y="1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3"/>
          <p:cNvSpPr/>
          <p:nvPr/>
        </p:nvSpPr>
        <p:spPr>
          <a:xfrm flipH="1">
            <a:off x="9122810" y="443507"/>
            <a:ext cx="18728" cy="19596"/>
          </a:xfrm>
          <a:custGeom>
            <a:rect b="b" l="l" r="r" t="t"/>
            <a:pathLst>
              <a:path extrusionOk="0" fill="none" h="768" w="734">
                <a:moveTo>
                  <a:pt x="133" y="134"/>
                </a:moveTo>
                <a:cubicBezTo>
                  <a:pt x="0" y="501"/>
                  <a:pt x="634" y="768"/>
                  <a:pt x="734" y="434"/>
                </a:cubicBezTo>
                <a:cubicBezTo>
                  <a:pt x="434" y="434"/>
                  <a:pt x="534" y="0"/>
                  <a:pt x="133" y="1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"/>
          <p:cNvSpPr/>
          <p:nvPr/>
        </p:nvSpPr>
        <p:spPr>
          <a:xfrm flipH="1">
            <a:off x="9088747" y="446900"/>
            <a:ext cx="11941" cy="11941"/>
          </a:xfrm>
          <a:custGeom>
            <a:rect b="b" l="l" r="r" t="t"/>
            <a:pathLst>
              <a:path extrusionOk="0" h="468" w="468">
                <a:moveTo>
                  <a:pt x="467" y="301"/>
                </a:moveTo>
                <a:cubicBezTo>
                  <a:pt x="167" y="334"/>
                  <a:pt x="167" y="101"/>
                  <a:pt x="0" y="1"/>
                </a:cubicBezTo>
                <a:lnTo>
                  <a:pt x="0" y="434"/>
                </a:lnTo>
                <a:cubicBezTo>
                  <a:pt x="200" y="401"/>
                  <a:pt x="434" y="468"/>
                  <a:pt x="467" y="2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3"/>
          <p:cNvSpPr/>
          <p:nvPr/>
        </p:nvSpPr>
        <p:spPr>
          <a:xfrm flipH="1">
            <a:off x="9088747" y="446900"/>
            <a:ext cx="11941" cy="11941"/>
          </a:xfrm>
          <a:custGeom>
            <a:rect b="b" l="l" r="r" t="t"/>
            <a:pathLst>
              <a:path extrusionOk="0" fill="none" h="468" w="468">
                <a:moveTo>
                  <a:pt x="467" y="301"/>
                </a:moveTo>
                <a:cubicBezTo>
                  <a:pt x="167" y="334"/>
                  <a:pt x="167" y="101"/>
                  <a:pt x="0" y="1"/>
                </a:cubicBezTo>
                <a:lnTo>
                  <a:pt x="0" y="434"/>
                </a:lnTo>
                <a:cubicBezTo>
                  <a:pt x="200" y="401"/>
                  <a:pt x="434" y="468"/>
                  <a:pt x="467" y="2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3"/>
          <p:cNvSpPr/>
          <p:nvPr/>
        </p:nvSpPr>
        <p:spPr>
          <a:xfrm flipH="1">
            <a:off x="8416376" y="446058"/>
            <a:ext cx="26408" cy="22147"/>
          </a:xfrm>
          <a:custGeom>
            <a:rect b="b" l="l" r="r" t="t"/>
            <a:pathLst>
              <a:path extrusionOk="0" h="868" w="1035">
                <a:moveTo>
                  <a:pt x="1034" y="467"/>
                </a:moveTo>
                <a:cubicBezTo>
                  <a:pt x="801" y="234"/>
                  <a:pt x="300" y="0"/>
                  <a:pt x="0" y="334"/>
                </a:cubicBezTo>
                <a:lnTo>
                  <a:pt x="0" y="768"/>
                </a:lnTo>
                <a:cubicBezTo>
                  <a:pt x="401" y="734"/>
                  <a:pt x="1001" y="868"/>
                  <a:pt x="1034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3"/>
          <p:cNvSpPr/>
          <p:nvPr/>
        </p:nvSpPr>
        <p:spPr>
          <a:xfrm flipH="1">
            <a:off x="9066626" y="465628"/>
            <a:ext cx="30669" cy="15360"/>
          </a:xfrm>
          <a:custGeom>
            <a:rect b="b" l="l" r="r" t="t"/>
            <a:pathLst>
              <a:path extrusionOk="0" h="602" w="1202">
                <a:moveTo>
                  <a:pt x="1035" y="1"/>
                </a:moveTo>
                <a:lnTo>
                  <a:pt x="167" y="1"/>
                </a:lnTo>
                <a:cubicBezTo>
                  <a:pt x="1" y="601"/>
                  <a:pt x="1201" y="601"/>
                  <a:pt x="1035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3"/>
          <p:cNvSpPr/>
          <p:nvPr/>
        </p:nvSpPr>
        <p:spPr>
          <a:xfrm flipH="1">
            <a:off x="7326120" y="461367"/>
            <a:ext cx="42585" cy="54500"/>
          </a:xfrm>
          <a:custGeom>
            <a:rect b="b" l="l" r="r" t="t"/>
            <a:pathLst>
              <a:path extrusionOk="0" h="2136" w="1669">
                <a:moveTo>
                  <a:pt x="1669" y="601"/>
                </a:moveTo>
                <a:cubicBezTo>
                  <a:pt x="1035" y="1"/>
                  <a:pt x="1" y="601"/>
                  <a:pt x="201" y="1469"/>
                </a:cubicBezTo>
                <a:cubicBezTo>
                  <a:pt x="935" y="2136"/>
                  <a:pt x="1635" y="1435"/>
                  <a:pt x="1669" y="6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3"/>
          <p:cNvSpPr/>
          <p:nvPr/>
        </p:nvSpPr>
        <p:spPr>
          <a:xfrm flipH="1">
            <a:off x="7326120" y="461367"/>
            <a:ext cx="42585" cy="54500"/>
          </a:xfrm>
          <a:custGeom>
            <a:rect b="b" l="l" r="r" t="t"/>
            <a:pathLst>
              <a:path extrusionOk="0" fill="none" h="2136" w="1669">
                <a:moveTo>
                  <a:pt x="1669" y="601"/>
                </a:moveTo>
                <a:cubicBezTo>
                  <a:pt x="1035" y="1"/>
                  <a:pt x="1" y="601"/>
                  <a:pt x="201" y="1469"/>
                </a:cubicBezTo>
                <a:cubicBezTo>
                  <a:pt x="935" y="2136"/>
                  <a:pt x="1635" y="1435"/>
                  <a:pt x="1669" y="6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3"/>
          <p:cNvSpPr/>
          <p:nvPr/>
        </p:nvSpPr>
        <p:spPr>
          <a:xfrm flipH="1">
            <a:off x="8586612" y="474992"/>
            <a:ext cx="14493" cy="16202"/>
          </a:xfrm>
          <a:custGeom>
            <a:rect b="b" l="l" r="r" t="t"/>
            <a:pathLst>
              <a:path extrusionOk="0" h="635" w="568">
                <a:moveTo>
                  <a:pt x="334" y="634"/>
                </a:moveTo>
                <a:cubicBezTo>
                  <a:pt x="568" y="434"/>
                  <a:pt x="501" y="1"/>
                  <a:pt x="34" y="67"/>
                </a:cubicBezTo>
                <a:cubicBezTo>
                  <a:pt x="1" y="401"/>
                  <a:pt x="68" y="601"/>
                  <a:pt x="334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3"/>
          <p:cNvSpPr/>
          <p:nvPr/>
        </p:nvSpPr>
        <p:spPr>
          <a:xfrm flipH="1">
            <a:off x="8293827" y="501375"/>
            <a:ext cx="28960" cy="17044"/>
          </a:xfrm>
          <a:custGeom>
            <a:rect b="b" l="l" r="r" t="t"/>
            <a:pathLst>
              <a:path extrusionOk="0" h="668" w="1135">
                <a:moveTo>
                  <a:pt x="1001" y="634"/>
                </a:moveTo>
                <a:cubicBezTo>
                  <a:pt x="1135" y="1"/>
                  <a:pt x="634" y="1"/>
                  <a:pt x="134" y="67"/>
                </a:cubicBezTo>
                <a:cubicBezTo>
                  <a:pt x="1" y="668"/>
                  <a:pt x="468" y="668"/>
                  <a:pt x="1001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3"/>
          <p:cNvSpPr/>
          <p:nvPr/>
        </p:nvSpPr>
        <p:spPr>
          <a:xfrm flipH="1">
            <a:off x="8568726" y="517552"/>
            <a:ext cx="17044" cy="11941"/>
          </a:xfrm>
          <a:custGeom>
            <a:rect b="b" l="l" r="r" t="t"/>
            <a:pathLst>
              <a:path extrusionOk="0" h="468" w="668">
                <a:moveTo>
                  <a:pt x="634" y="434"/>
                </a:moveTo>
                <a:cubicBezTo>
                  <a:pt x="667" y="67"/>
                  <a:pt x="300" y="67"/>
                  <a:pt x="34" y="0"/>
                </a:cubicBezTo>
                <a:cubicBezTo>
                  <a:pt x="0" y="401"/>
                  <a:pt x="234" y="467"/>
                  <a:pt x="634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3"/>
          <p:cNvSpPr/>
          <p:nvPr/>
        </p:nvSpPr>
        <p:spPr>
          <a:xfrm flipH="1">
            <a:off x="6742260" y="491169"/>
            <a:ext cx="56184" cy="119181"/>
          </a:xfrm>
          <a:custGeom>
            <a:rect b="b" l="l" r="r" t="t"/>
            <a:pathLst>
              <a:path extrusionOk="0" h="4671" w="2202">
                <a:moveTo>
                  <a:pt x="1868" y="4270"/>
                </a:moveTo>
                <a:cubicBezTo>
                  <a:pt x="1835" y="3836"/>
                  <a:pt x="2202" y="3803"/>
                  <a:pt x="2168" y="3369"/>
                </a:cubicBezTo>
                <a:cubicBezTo>
                  <a:pt x="1701" y="3403"/>
                  <a:pt x="1468" y="3203"/>
                  <a:pt x="1435" y="2802"/>
                </a:cubicBezTo>
                <a:cubicBezTo>
                  <a:pt x="1635" y="2402"/>
                  <a:pt x="1601" y="1802"/>
                  <a:pt x="1735" y="1335"/>
                </a:cubicBezTo>
                <a:cubicBezTo>
                  <a:pt x="0" y="0"/>
                  <a:pt x="200" y="4670"/>
                  <a:pt x="1868" y="423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3"/>
          <p:cNvSpPr/>
          <p:nvPr/>
        </p:nvSpPr>
        <p:spPr>
          <a:xfrm flipH="1">
            <a:off x="6742260" y="491169"/>
            <a:ext cx="56184" cy="119181"/>
          </a:xfrm>
          <a:custGeom>
            <a:rect b="b" l="l" r="r" t="t"/>
            <a:pathLst>
              <a:path extrusionOk="0" fill="none" h="4671" w="2202">
                <a:moveTo>
                  <a:pt x="1868" y="4270"/>
                </a:moveTo>
                <a:cubicBezTo>
                  <a:pt x="1835" y="3836"/>
                  <a:pt x="2202" y="3803"/>
                  <a:pt x="2168" y="3369"/>
                </a:cubicBezTo>
                <a:cubicBezTo>
                  <a:pt x="1701" y="3403"/>
                  <a:pt x="1468" y="3203"/>
                  <a:pt x="1435" y="2802"/>
                </a:cubicBezTo>
                <a:cubicBezTo>
                  <a:pt x="1635" y="2402"/>
                  <a:pt x="1601" y="1802"/>
                  <a:pt x="1735" y="1335"/>
                </a:cubicBezTo>
                <a:cubicBezTo>
                  <a:pt x="0" y="0"/>
                  <a:pt x="200" y="4670"/>
                  <a:pt x="1868" y="423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3"/>
          <p:cNvSpPr/>
          <p:nvPr/>
        </p:nvSpPr>
        <p:spPr>
          <a:xfrm flipH="1">
            <a:off x="7475918" y="496272"/>
            <a:ext cx="113210" cy="85144"/>
          </a:xfrm>
          <a:custGeom>
            <a:rect b="b" l="l" r="r" t="t"/>
            <a:pathLst>
              <a:path extrusionOk="0" h="3337" w="4437">
                <a:moveTo>
                  <a:pt x="501" y="3336"/>
                </a:moveTo>
                <a:cubicBezTo>
                  <a:pt x="4437" y="3269"/>
                  <a:pt x="0" y="0"/>
                  <a:pt x="501" y="3336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"/>
          <p:cNvSpPr/>
          <p:nvPr/>
        </p:nvSpPr>
        <p:spPr>
          <a:xfrm flipH="1">
            <a:off x="8659789" y="549879"/>
            <a:ext cx="15360" cy="15360"/>
          </a:xfrm>
          <a:custGeom>
            <a:rect b="b" l="l" r="r" t="t"/>
            <a:pathLst>
              <a:path extrusionOk="0" h="602" w="602">
                <a:moveTo>
                  <a:pt x="601" y="201"/>
                </a:moveTo>
                <a:cubicBezTo>
                  <a:pt x="401" y="168"/>
                  <a:pt x="334" y="1"/>
                  <a:pt x="34" y="68"/>
                </a:cubicBezTo>
                <a:cubicBezTo>
                  <a:pt x="1" y="468"/>
                  <a:pt x="601" y="601"/>
                  <a:pt x="601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3"/>
          <p:cNvSpPr/>
          <p:nvPr/>
        </p:nvSpPr>
        <p:spPr>
          <a:xfrm flipH="1">
            <a:off x="8745749" y="553298"/>
            <a:ext cx="19621" cy="17044"/>
          </a:xfrm>
          <a:custGeom>
            <a:rect b="b" l="l" r="r" t="t"/>
            <a:pathLst>
              <a:path extrusionOk="0" h="668" w="769">
                <a:moveTo>
                  <a:pt x="768" y="201"/>
                </a:moveTo>
                <a:cubicBezTo>
                  <a:pt x="568" y="67"/>
                  <a:pt x="301" y="0"/>
                  <a:pt x="34" y="67"/>
                </a:cubicBezTo>
                <a:cubicBezTo>
                  <a:pt x="1" y="534"/>
                  <a:pt x="735" y="668"/>
                  <a:pt x="768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3"/>
          <p:cNvSpPr/>
          <p:nvPr/>
        </p:nvSpPr>
        <p:spPr>
          <a:xfrm flipH="1">
            <a:off x="8543185" y="560953"/>
            <a:ext cx="19621" cy="20463"/>
          </a:xfrm>
          <a:custGeom>
            <a:rect b="b" l="l" r="r" t="t"/>
            <a:pathLst>
              <a:path extrusionOk="0" h="802" w="769">
                <a:moveTo>
                  <a:pt x="601" y="634"/>
                </a:moveTo>
                <a:cubicBezTo>
                  <a:pt x="768" y="267"/>
                  <a:pt x="101" y="1"/>
                  <a:pt x="1" y="368"/>
                </a:cubicBezTo>
                <a:cubicBezTo>
                  <a:pt x="234" y="401"/>
                  <a:pt x="134" y="801"/>
                  <a:pt x="601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3"/>
          <p:cNvSpPr/>
          <p:nvPr/>
        </p:nvSpPr>
        <p:spPr>
          <a:xfrm flipH="1">
            <a:off x="8375526" y="557559"/>
            <a:ext cx="81725" cy="75754"/>
          </a:xfrm>
          <a:custGeom>
            <a:rect b="b" l="l" r="r" t="t"/>
            <a:pathLst>
              <a:path extrusionOk="0" h="2969" w="3203">
                <a:moveTo>
                  <a:pt x="2469" y="2702"/>
                </a:moveTo>
                <a:cubicBezTo>
                  <a:pt x="2569" y="2202"/>
                  <a:pt x="1868" y="2502"/>
                  <a:pt x="2035" y="1968"/>
                </a:cubicBezTo>
                <a:cubicBezTo>
                  <a:pt x="2369" y="1701"/>
                  <a:pt x="2769" y="1501"/>
                  <a:pt x="3202" y="1368"/>
                </a:cubicBezTo>
                <a:cubicBezTo>
                  <a:pt x="2402" y="0"/>
                  <a:pt x="167" y="234"/>
                  <a:pt x="0" y="1935"/>
                </a:cubicBezTo>
                <a:cubicBezTo>
                  <a:pt x="601" y="2669"/>
                  <a:pt x="1568" y="2969"/>
                  <a:pt x="2502" y="2669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3"/>
          <p:cNvSpPr/>
          <p:nvPr/>
        </p:nvSpPr>
        <p:spPr>
          <a:xfrm flipH="1">
            <a:off x="8375526" y="557559"/>
            <a:ext cx="81725" cy="75754"/>
          </a:xfrm>
          <a:custGeom>
            <a:rect b="b" l="l" r="r" t="t"/>
            <a:pathLst>
              <a:path extrusionOk="0" fill="none" h="2969" w="3203">
                <a:moveTo>
                  <a:pt x="2469" y="2702"/>
                </a:moveTo>
                <a:cubicBezTo>
                  <a:pt x="2569" y="2202"/>
                  <a:pt x="1868" y="2502"/>
                  <a:pt x="2035" y="1968"/>
                </a:cubicBezTo>
                <a:cubicBezTo>
                  <a:pt x="2369" y="1701"/>
                  <a:pt x="2769" y="1501"/>
                  <a:pt x="3202" y="1368"/>
                </a:cubicBezTo>
                <a:cubicBezTo>
                  <a:pt x="2402" y="0"/>
                  <a:pt x="167" y="234"/>
                  <a:pt x="0" y="1935"/>
                </a:cubicBezTo>
                <a:cubicBezTo>
                  <a:pt x="601" y="2669"/>
                  <a:pt x="1568" y="2969"/>
                  <a:pt x="2502" y="2669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3"/>
          <p:cNvSpPr/>
          <p:nvPr/>
        </p:nvSpPr>
        <p:spPr>
          <a:xfrm flipH="1">
            <a:off x="8941526" y="549879"/>
            <a:ext cx="80857" cy="72386"/>
          </a:xfrm>
          <a:custGeom>
            <a:rect b="b" l="l" r="r" t="t"/>
            <a:pathLst>
              <a:path extrusionOk="0" h="2837" w="3169">
                <a:moveTo>
                  <a:pt x="2802" y="2836"/>
                </a:moveTo>
                <a:cubicBezTo>
                  <a:pt x="2035" y="2369"/>
                  <a:pt x="3169" y="2002"/>
                  <a:pt x="3102" y="1802"/>
                </a:cubicBezTo>
                <a:cubicBezTo>
                  <a:pt x="2302" y="1"/>
                  <a:pt x="0" y="2770"/>
                  <a:pt x="2802" y="2836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"/>
          <p:cNvSpPr/>
          <p:nvPr/>
        </p:nvSpPr>
        <p:spPr>
          <a:xfrm flipH="1">
            <a:off x="7355896" y="583074"/>
            <a:ext cx="22147" cy="15360"/>
          </a:xfrm>
          <a:custGeom>
            <a:rect b="b" l="l" r="r" t="t"/>
            <a:pathLst>
              <a:path extrusionOk="0" h="602" w="868">
                <a:moveTo>
                  <a:pt x="133" y="368"/>
                </a:moveTo>
                <a:cubicBezTo>
                  <a:pt x="567" y="368"/>
                  <a:pt x="434" y="601"/>
                  <a:pt x="734" y="368"/>
                </a:cubicBezTo>
                <a:cubicBezTo>
                  <a:pt x="867" y="1"/>
                  <a:pt x="0" y="1"/>
                  <a:pt x="133" y="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3"/>
          <p:cNvSpPr/>
          <p:nvPr/>
        </p:nvSpPr>
        <p:spPr>
          <a:xfrm flipH="1">
            <a:off x="9111736" y="591596"/>
            <a:ext cx="18754" cy="21305"/>
          </a:xfrm>
          <a:custGeom>
            <a:rect b="b" l="l" r="r" t="t"/>
            <a:pathLst>
              <a:path extrusionOk="0" h="835" w="735">
                <a:moveTo>
                  <a:pt x="735" y="467"/>
                </a:moveTo>
                <a:cubicBezTo>
                  <a:pt x="501" y="401"/>
                  <a:pt x="601" y="0"/>
                  <a:pt x="167" y="167"/>
                </a:cubicBezTo>
                <a:cubicBezTo>
                  <a:pt x="1" y="534"/>
                  <a:pt x="634" y="834"/>
                  <a:pt x="735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3"/>
          <p:cNvSpPr/>
          <p:nvPr/>
        </p:nvSpPr>
        <p:spPr>
          <a:xfrm flipH="1">
            <a:off x="8465747" y="594148"/>
            <a:ext cx="29802" cy="24699"/>
          </a:xfrm>
          <a:custGeom>
            <a:rect b="b" l="l" r="r" t="t"/>
            <a:pathLst>
              <a:path extrusionOk="0" h="968" w="1168">
                <a:moveTo>
                  <a:pt x="0" y="668"/>
                </a:moveTo>
                <a:cubicBezTo>
                  <a:pt x="234" y="868"/>
                  <a:pt x="1168" y="968"/>
                  <a:pt x="1168" y="501"/>
                </a:cubicBezTo>
                <a:cubicBezTo>
                  <a:pt x="634" y="401"/>
                  <a:pt x="200" y="1"/>
                  <a:pt x="0" y="6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"/>
          <p:cNvSpPr/>
          <p:nvPr/>
        </p:nvSpPr>
        <p:spPr>
          <a:xfrm flipH="1">
            <a:off x="7202704" y="635865"/>
            <a:ext cx="34063" cy="19596"/>
          </a:xfrm>
          <a:custGeom>
            <a:rect b="b" l="l" r="r" t="t"/>
            <a:pathLst>
              <a:path extrusionOk="0" h="768" w="1335">
                <a:moveTo>
                  <a:pt x="1335" y="33"/>
                </a:moveTo>
                <a:cubicBezTo>
                  <a:pt x="701" y="0"/>
                  <a:pt x="167" y="33"/>
                  <a:pt x="0" y="467"/>
                </a:cubicBezTo>
                <a:cubicBezTo>
                  <a:pt x="434" y="767"/>
                  <a:pt x="1268" y="534"/>
                  <a:pt x="1335" y="3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3"/>
          <p:cNvSpPr/>
          <p:nvPr/>
        </p:nvSpPr>
        <p:spPr>
          <a:xfrm flipH="1">
            <a:off x="8698087" y="643519"/>
            <a:ext cx="28985" cy="22989"/>
          </a:xfrm>
          <a:custGeom>
            <a:rect b="b" l="l" r="r" t="t"/>
            <a:pathLst>
              <a:path extrusionOk="0" h="901" w="1136">
                <a:moveTo>
                  <a:pt x="902" y="767"/>
                </a:moveTo>
                <a:cubicBezTo>
                  <a:pt x="1135" y="100"/>
                  <a:pt x="68" y="0"/>
                  <a:pt x="1" y="501"/>
                </a:cubicBezTo>
                <a:cubicBezTo>
                  <a:pt x="268" y="601"/>
                  <a:pt x="368" y="901"/>
                  <a:pt x="902" y="7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3"/>
          <p:cNvSpPr/>
          <p:nvPr/>
        </p:nvSpPr>
        <p:spPr>
          <a:xfrm flipH="1">
            <a:off x="8759374" y="656277"/>
            <a:ext cx="27276" cy="22147"/>
          </a:xfrm>
          <a:custGeom>
            <a:rect b="b" l="l" r="r" t="t"/>
            <a:pathLst>
              <a:path extrusionOk="0" h="868" w="1069">
                <a:moveTo>
                  <a:pt x="1035" y="701"/>
                </a:moveTo>
                <a:cubicBezTo>
                  <a:pt x="1068" y="201"/>
                  <a:pt x="335" y="1"/>
                  <a:pt x="1" y="301"/>
                </a:cubicBezTo>
                <a:cubicBezTo>
                  <a:pt x="34" y="868"/>
                  <a:pt x="668" y="868"/>
                  <a:pt x="1035" y="7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"/>
          <p:cNvSpPr/>
          <p:nvPr/>
        </p:nvSpPr>
        <p:spPr>
          <a:xfrm flipH="1">
            <a:off x="7694633" y="662247"/>
            <a:ext cx="19621" cy="14493"/>
          </a:xfrm>
          <a:custGeom>
            <a:rect b="b" l="l" r="r" t="t"/>
            <a:pathLst>
              <a:path extrusionOk="0" h="568" w="769">
                <a:moveTo>
                  <a:pt x="735" y="467"/>
                </a:moveTo>
                <a:cubicBezTo>
                  <a:pt x="768" y="100"/>
                  <a:pt x="535" y="0"/>
                  <a:pt x="134" y="67"/>
                </a:cubicBezTo>
                <a:cubicBezTo>
                  <a:pt x="1" y="567"/>
                  <a:pt x="335" y="534"/>
                  <a:pt x="735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"/>
          <p:cNvSpPr/>
          <p:nvPr/>
        </p:nvSpPr>
        <p:spPr>
          <a:xfrm flipH="1">
            <a:off x="6881827" y="667350"/>
            <a:ext cx="11941" cy="11941"/>
          </a:xfrm>
          <a:custGeom>
            <a:rect b="b" l="l" r="r" t="t"/>
            <a:pathLst>
              <a:path extrusionOk="0" h="468" w="468">
                <a:moveTo>
                  <a:pt x="467" y="434"/>
                </a:moveTo>
                <a:lnTo>
                  <a:pt x="467" y="0"/>
                </a:lnTo>
                <a:lnTo>
                  <a:pt x="34" y="0"/>
                </a:lnTo>
                <a:cubicBezTo>
                  <a:pt x="0" y="334"/>
                  <a:pt x="167" y="467"/>
                  <a:pt x="467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3"/>
          <p:cNvSpPr/>
          <p:nvPr/>
        </p:nvSpPr>
        <p:spPr>
          <a:xfrm flipH="1">
            <a:off x="7852954" y="667350"/>
            <a:ext cx="34905" cy="29802"/>
          </a:xfrm>
          <a:custGeom>
            <a:rect b="b" l="l" r="r" t="t"/>
            <a:pathLst>
              <a:path extrusionOk="0" h="1168" w="1368">
                <a:moveTo>
                  <a:pt x="1234" y="267"/>
                </a:moveTo>
                <a:cubicBezTo>
                  <a:pt x="967" y="0"/>
                  <a:pt x="534" y="200"/>
                  <a:pt x="200" y="267"/>
                </a:cubicBezTo>
                <a:cubicBezTo>
                  <a:pt x="0" y="1168"/>
                  <a:pt x="1368" y="934"/>
                  <a:pt x="1234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"/>
          <p:cNvSpPr/>
          <p:nvPr/>
        </p:nvSpPr>
        <p:spPr>
          <a:xfrm flipH="1">
            <a:off x="8936397" y="693733"/>
            <a:ext cx="29827" cy="33221"/>
          </a:xfrm>
          <a:custGeom>
            <a:rect b="b" l="l" r="r" t="t"/>
            <a:pathLst>
              <a:path extrusionOk="0" h="1302" w="1169">
                <a:moveTo>
                  <a:pt x="1" y="434"/>
                </a:moveTo>
                <a:cubicBezTo>
                  <a:pt x="1" y="934"/>
                  <a:pt x="668" y="1301"/>
                  <a:pt x="1035" y="1001"/>
                </a:cubicBezTo>
                <a:cubicBezTo>
                  <a:pt x="1168" y="401"/>
                  <a:pt x="468" y="0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"/>
          <p:cNvSpPr/>
          <p:nvPr/>
        </p:nvSpPr>
        <p:spPr>
          <a:xfrm flipH="1">
            <a:off x="7995940" y="711593"/>
            <a:ext cx="19596" cy="17044"/>
          </a:xfrm>
          <a:custGeom>
            <a:rect b="b" l="l" r="r" t="t"/>
            <a:pathLst>
              <a:path extrusionOk="0" h="668" w="768">
                <a:moveTo>
                  <a:pt x="67" y="1"/>
                </a:moveTo>
                <a:cubicBezTo>
                  <a:pt x="1" y="468"/>
                  <a:pt x="201" y="668"/>
                  <a:pt x="668" y="601"/>
                </a:cubicBezTo>
                <a:cubicBezTo>
                  <a:pt x="768" y="101"/>
                  <a:pt x="401" y="68"/>
                  <a:pt x="67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3"/>
          <p:cNvSpPr/>
          <p:nvPr/>
        </p:nvSpPr>
        <p:spPr>
          <a:xfrm flipH="1">
            <a:off x="9116839" y="722667"/>
            <a:ext cx="24699" cy="23015"/>
          </a:xfrm>
          <a:custGeom>
            <a:rect b="b" l="l" r="r" t="t"/>
            <a:pathLst>
              <a:path extrusionOk="0" h="902" w="968">
                <a:moveTo>
                  <a:pt x="300" y="901"/>
                </a:moveTo>
                <a:cubicBezTo>
                  <a:pt x="701" y="901"/>
                  <a:pt x="600" y="668"/>
                  <a:pt x="867" y="901"/>
                </a:cubicBezTo>
                <a:cubicBezTo>
                  <a:pt x="967" y="301"/>
                  <a:pt x="801" y="0"/>
                  <a:pt x="300" y="34"/>
                </a:cubicBezTo>
                <a:cubicBezTo>
                  <a:pt x="0" y="301"/>
                  <a:pt x="234" y="568"/>
                  <a:pt x="300" y="9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3"/>
          <p:cNvSpPr/>
          <p:nvPr/>
        </p:nvSpPr>
        <p:spPr>
          <a:xfrm flipH="1">
            <a:off x="9017254" y="733740"/>
            <a:ext cx="24724" cy="24699"/>
          </a:xfrm>
          <a:custGeom>
            <a:rect b="b" l="l" r="r" t="t"/>
            <a:pathLst>
              <a:path extrusionOk="0" h="968" w="969">
                <a:moveTo>
                  <a:pt x="935" y="767"/>
                </a:moveTo>
                <a:cubicBezTo>
                  <a:pt x="968" y="234"/>
                  <a:pt x="735" y="0"/>
                  <a:pt x="201" y="33"/>
                </a:cubicBezTo>
                <a:cubicBezTo>
                  <a:pt x="1" y="267"/>
                  <a:pt x="1" y="634"/>
                  <a:pt x="201" y="901"/>
                </a:cubicBezTo>
                <a:cubicBezTo>
                  <a:pt x="468" y="967"/>
                  <a:pt x="701" y="901"/>
                  <a:pt x="935" y="7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"/>
          <p:cNvSpPr/>
          <p:nvPr/>
        </p:nvSpPr>
        <p:spPr>
          <a:xfrm flipH="1">
            <a:off x="8643638" y="744788"/>
            <a:ext cx="22147" cy="19596"/>
          </a:xfrm>
          <a:custGeom>
            <a:rect b="b" l="l" r="r" t="t"/>
            <a:pathLst>
              <a:path extrusionOk="0" h="768" w="868">
                <a:moveTo>
                  <a:pt x="134" y="768"/>
                </a:moveTo>
                <a:lnTo>
                  <a:pt x="835" y="768"/>
                </a:lnTo>
                <a:cubicBezTo>
                  <a:pt x="868" y="134"/>
                  <a:pt x="1" y="1"/>
                  <a:pt x="101" y="7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3"/>
          <p:cNvSpPr/>
          <p:nvPr/>
        </p:nvSpPr>
        <p:spPr>
          <a:xfrm flipH="1">
            <a:off x="8643638" y="744788"/>
            <a:ext cx="22147" cy="19596"/>
          </a:xfrm>
          <a:custGeom>
            <a:rect b="b" l="l" r="r" t="t"/>
            <a:pathLst>
              <a:path extrusionOk="0" fill="none" h="768" w="868">
                <a:moveTo>
                  <a:pt x="134" y="768"/>
                </a:moveTo>
                <a:lnTo>
                  <a:pt x="835" y="768"/>
                </a:lnTo>
                <a:cubicBezTo>
                  <a:pt x="868" y="134"/>
                  <a:pt x="1" y="1"/>
                  <a:pt x="101" y="7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3"/>
          <p:cNvSpPr/>
          <p:nvPr/>
        </p:nvSpPr>
        <p:spPr>
          <a:xfrm flipH="1">
            <a:off x="9043637" y="734582"/>
            <a:ext cx="75780" cy="97901"/>
          </a:xfrm>
          <a:custGeom>
            <a:rect b="b" l="l" r="r" t="t"/>
            <a:pathLst>
              <a:path extrusionOk="0" h="3837" w="2970">
                <a:moveTo>
                  <a:pt x="2369" y="3670"/>
                </a:moveTo>
                <a:cubicBezTo>
                  <a:pt x="2502" y="3370"/>
                  <a:pt x="2969" y="3403"/>
                  <a:pt x="2936" y="2936"/>
                </a:cubicBezTo>
                <a:cubicBezTo>
                  <a:pt x="2469" y="2436"/>
                  <a:pt x="2002" y="3470"/>
                  <a:pt x="1635" y="2769"/>
                </a:cubicBezTo>
                <a:cubicBezTo>
                  <a:pt x="1735" y="1802"/>
                  <a:pt x="1935" y="1835"/>
                  <a:pt x="2235" y="1001"/>
                </a:cubicBezTo>
                <a:cubicBezTo>
                  <a:pt x="0" y="0"/>
                  <a:pt x="167" y="3837"/>
                  <a:pt x="2369" y="367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3"/>
          <p:cNvSpPr/>
          <p:nvPr/>
        </p:nvSpPr>
        <p:spPr>
          <a:xfrm flipH="1">
            <a:off x="6879276" y="783086"/>
            <a:ext cx="18754" cy="11099"/>
          </a:xfrm>
          <a:custGeom>
            <a:rect b="b" l="l" r="r" t="t"/>
            <a:pathLst>
              <a:path extrusionOk="0" h="435" w="735">
                <a:moveTo>
                  <a:pt x="201" y="434"/>
                </a:moveTo>
                <a:lnTo>
                  <a:pt x="501" y="434"/>
                </a:lnTo>
                <a:cubicBezTo>
                  <a:pt x="734" y="68"/>
                  <a:pt x="0" y="1"/>
                  <a:pt x="67" y="301"/>
                </a:cubicBezTo>
                <a:cubicBezTo>
                  <a:pt x="134" y="301"/>
                  <a:pt x="234" y="301"/>
                  <a:pt x="201" y="4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3"/>
          <p:cNvSpPr/>
          <p:nvPr/>
        </p:nvSpPr>
        <p:spPr>
          <a:xfrm flipH="1">
            <a:off x="6879276" y="783086"/>
            <a:ext cx="18754" cy="11099"/>
          </a:xfrm>
          <a:custGeom>
            <a:rect b="b" l="l" r="r" t="t"/>
            <a:pathLst>
              <a:path extrusionOk="0" fill="none" h="435" w="735">
                <a:moveTo>
                  <a:pt x="201" y="434"/>
                </a:moveTo>
                <a:lnTo>
                  <a:pt x="501" y="434"/>
                </a:lnTo>
                <a:cubicBezTo>
                  <a:pt x="734" y="68"/>
                  <a:pt x="0" y="1"/>
                  <a:pt x="67" y="301"/>
                </a:cubicBezTo>
                <a:cubicBezTo>
                  <a:pt x="134" y="301"/>
                  <a:pt x="234" y="301"/>
                  <a:pt x="201" y="4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3"/>
          <p:cNvSpPr/>
          <p:nvPr/>
        </p:nvSpPr>
        <p:spPr>
          <a:xfrm flipH="1">
            <a:off x="7672512" y="796711"/>
            <a:ext cx="17044" cy="13651"/>
          </a:xfrm>
          <a:custGeom>
            <a:rect b="b" l="l" r="r" t="t"/>
            <a:pathLst>
              <a:path extrusionOk="0" h="535" w="668">
                <a:moveTo>
                  <a:pt x="634" y="468"/>
                </a:moveTo>
                <a:cubicBezTo>
                  <a:pt x="667" y="101"/>
                  <a:pt x="434" y="1"/>
                  <a:pt x="67" y="67"/>
                </a:cubicBezTo>
                <a:cubicBezTo>
                  <a:pt x="0" y="434"/>
                  <a:pt x="267" y="534"/>
                  <a:pt x="634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3"/>
          <p:cNvSpPr/>
          <p:nvPr/>
        </p:nvSpPr>
        <p:spPr>
          <a:xfrm flipH="1">
            <a:off x="8857250" y="800105"/>
            <a:ext cx="18754" cy="17912"/>
          </a:xfrm>
          <a:custGeom>
            <a:rect b="b" l="l" r="r" t="t"/>
            <a:pathLst>
              <a:path extrusionOk="0" h="702" w="735">
                <a:moveTo>
                  <a:pt x="734" y="335"/>
                </a:moveTo>
                <a:cubicBezTo>
                  <a:pt x="634" y="268"/>
                  <a:pt x="34" y="1"/>
                  <a:pt x="0" y="335"/>
                </a:cubicBezTo>
                <a:cubicBezTo>
                  <a:pt x="67" y="435"/>
                  <a:pt x="701" y="701"/>
                  <a:pt x="734" y="3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3"/>
          <p:cNvSpPr/>
          <p:nvPr/>
        </p:nvSpPr>
        <p:spPr>
          <a:xfrm flipH="1">
            <a:off x="9018122" y="812020"/>
            <a:ext cx="18754" cy="15360"/>
          </a:xfrm>
          <a:custGeom>
            <a:rect b="b" l="l" r="r" t="t"/>
            <a:pathLst>
              <a:path extrusionOk="0" h="602" w="735">
                <a:moveTo>
                  <a:pt x="735" y="168"/>
                </a:moveTo>
                <a:cubicBezTo>
                  <a:pt x="468" y="201"/>
                  <a:pt x="401" y="1"/>
                  <a:pt x="134" y="34"/>
                </a:cubicBezTo>
                <a:cubicBezTo>
                  <a:pt x="1" y="435"/>
                  <a:pt x="668" y="601"/>
                  <a:pt x="735" y="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3"/>
          <p:cNvSpPr/>
          <p:nvPr/>
        </p:nvSpPr>
        <p:spPr>
          <a:xfrm flipH="1">
            <a:off x="7339719" y="841822"/>
            <a:ext cx="17912" cy="11099"/>
          </a:xfrm>
          <a:custGeom>
            <a:rect b="b" l="l" r="r" t="t"/>
            <a:pathLst>
              <a:path extrusionOk="0" h="435" w="702">
                <a:moveTo>
                  <a:pt x="668" y="167"/>
                </a:moveTo>
                <a:cubicBezTo>
                  <a:pt x="468" y="167"/>
                  <a:pt x="468" y="0"/>
                  <a:pt x="201" y="34"/>
                </a:cubicBezTo>
                <a:cubicBezTo>
                  <a:pt x="1" y="401"/>
                  <a:pt x="701" y="434"/>
                  <a:pt x="668" y="1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3"/>
          <p:cNvSpPr/>
          <p:nvPr/>
        </p:nvSpPr>
        <p:spPr>
          <a:xfrm flipH="1">
            <a:off x="9115130" y="865653"/>
            <a:ext cx="23015" cy="17044"/>
          </a:xfrm>
          <a:custGeom>
            <a:rect b="b" l="l" r="r" t="t"/>
            <a:pathLst>
              <a:path extrusionOk="0" h="668" w="902">
                <a:moveTo>
                  <a:pt x="901" y="267"/>
                </a:moveTo>
                <a:cubicBezTo>
                  <a:pt x="701" y="67"/>
                  <a:pt x="0" y="0"/>
                  <a:pt x="0" y="401"/>
                </a:cubicBezTo>
                <a:cubicBezTo>
                  <a:pt x="201" y="601"/>
                  <a:pt x="901" y="668"/>
                  <a:pt x="901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3"/>
          <p:cNvSpPr/>
          <p:nvPr/>
        </p:nvSpPr>
        <p:spPr>
          <a:xfrm flipH="1">
            <a:off x="8485317" y="865653"/>
            <a:ext cx="18754" cy="10232"/>
          </a:xfrm>
          <a:custGeom>
            <a:rect b="b" l="l" r="r" t="t"/>
            <a:pathLst>
              <a:path extrusionOk="0" h="401" w="735">
                <a:moveTo>
                  <a:pt x="201" y="401"/>
                </a:moveTo>
                <a:lnTo>
                  <a:pt x="501" y="401"/>
                </a:lnTo>
                <a:cubicBezTo>
                  <a:pt x="734" y="67"/>
                  <a:pt x="1" y="0"/>
                  <a:pt x="67" y="267"/>
                </a:cubicBezTo>
                <a:cubicBezTo>
                  <a:pt x="134" y="267"/>
                  <a:pt x="234" y="267"/>
                  <a:pt x="201" y="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3"/>
          <p:cNvSpPr/>
          <p:nvPr/>
        </p:nvSpPr>
        <p:spPr>
          <a:xfrm flipH="1">
            <a:off x="7430808" y="869046"/>
            <a:ext cx="20438" cy="14493"/>
          </a:xfrm>
          <a:custGeom>
            <a:rect b="b" l="l" r="r" t="t"/>
            <a:pathLst>
              <a:path extrusionOk="0" h="568" w="801">
                <a:moveTo>
                  <a:pt x="667" y="568"/>
                </a:moveTo>
                <a:cubicBezTo>
                  <a:pt x="801" y="101"/>
                  <a:pt x="434" y="101"/>
                  <a:pt x="234" y="1"/>
                </a:cubicBezTo>
                <a:cubicBezTo>
                  <a:pt x="167" y="168"/>
                  <a:pt x="0" y="268"/>
                  <a:pt x="67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3"/>
          <p:cNvSpPr/>
          <p:nvPr/>
        </p:nvSpPr>
        <p:spPr>
          <a:xfrm flipH="1">
            <a:off x="8047863" y="883513"/>
            <a:ext cx="32353" cy="12809"/>
          </a:xfrm>
          <a:custGeom>
            <a:rect b="b" l="l" r="r" t="t"/>
            <a:pathLst>
              <a:path extrusionOk="0" h="502" w="1268">
                <a:moveTo>
                  <a:pt x="1001" y="1"/>
                </a:moveTo>
                <a:lnTo>
                  <a:pt x="267" y="1"/>
                </a:lnTo>
                <a:cubicBezTo>
                  <a:pt x="0" y="501"/>
                  <a:pt x="1268" y="501"/>
                  <a:pt x="1001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3"/>
          <p:cNvSpPr/>
          <p:nvPr/>
        </p:nvSpPr>
        <p:spPr>
          <a:xfrm flipH="1">
            <a:off x="7849535" y="884381"/>
            <a:ext cx="51107" cy="43427"/>
          </a:xfrm>
          <a:custGeom>
            <a:rect b="b" l="l" r="r" t="t"/>
            <a:pathLst>
              <a:path extrusionOk="0" h="1702" w="2003">
                <a:moveTo>
                  <a:pt x="1001" y="267"/>
                </a:moveTo>
                <a:cubicBezTo>
                  <a:pt x="1" y="934"/>
                  <a:pt x="2002" y="1702"/>
                  <a:pt x="1869" y="567"/>
                </a:cubicBezTo>
                <a:cubicBezTo>
                  <a:pt x="1802" y="34"/>
                  <a:pt x="1368" y="0"/>
                  <a:pt x="1001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3"/>
          <p:cNvSpPr/>
          <p:nvPr/>
        </p:nvSpPr>
        <p:spPr>
          <a:xfrm flipH="1">
            <a:off x="8670020" y="890326"/>
            <a:ext cx="17044" cy="12809"/>
          </a:xfrm>
          <a:custGeom>
            <a:rect b="b" l="l" r="r" t="t"/>
            <a:pathLst>
              <a:path extrusionOk="0" h="502" w="668">
                <a:moveTo>
                  <a:pt x="635" y="501"/>
                </a:moveTo>
                <a:cubicBezTo>
                  <a:pt x="668" y="101"/>
                  <a:pt x="434" y="1"/>
                  <a:pt x="67" y="34"/>
                </a:cubicBezTo>
                <a:cubicBezTo>
                  <a:pt x="1" y="434"/>
                  <a:pt x="368" y="434"/>
                  <a:pt x="635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3"/>
          <p:cNvSpPr/>
          <p:nvPr/>
        </p:nvSpPr>
        <p:spPr>
          <a:xfrm flipH="1">
            <a:off x="8715131" y="903109"/>
            <a:ext cx="16177" cy="16177"/>
          </a:xfrm>
          <a:custGeom>
            <a:rect b="b" l="l" r="r" t="t"/>
            <a:pathLst>
              <a:path extrusionOk="0" h="634" w="634">
                <a:moveTo>
                  <a:pt x="601" y="567"/>
                </a:moveTo>
                <a:cubicBezTo>
                  <a:pt x="634" y="134"/>
                  <a:pt x="34" y="0"/>
                  <a:pt x="0" y="400"/>
                </a:cubicBezTo>
                <a:cubicBezTo>
                  <a:pt x="200" y="467"/>
                  <a:pt x="300" y="634"/>
                  <a:pt x="601" y="5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3"/>
          <p:cNvSpPr/>
          <p:nvPr/>
        </p:nvSpPr>
        <p:spPr>
          <a:xfrm flipH="1">
            <a:off x="8535531" y="904793"/>
            <a:ext cx="45978" cy="45136"/>
          </a:xfrm>
          <a:custGeom>
            <a:rect b="b" l="l" r="r" t="t"/>
            <a:pathLst>
              <a:path extrusionOk="0" h="1769" w="1802">
                <a:moveTo>
                  <a:pt x="0" y="1068"/>
                </a:moveTo>
                <a:cubicBezTo>
                  <a:pt x="400" y="1535"/>
                  <a:pt x="1034" y="1769"/>
                  <a:pt x="1635" y="1669"/>
                </a:cubicBezTo>
                <a:cubicBezTo>
                  <a:pt x="1801" y="701"/>
                  <a:pt x="133" y="1"/>
                  <a:pt x="0" y="10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3"/>
          <p:cNvSpPr/>
          <p:nvPr/>
        </p:nvSpPr>
        <p:spPr>
          <a:xfrm flipH="1">
            <a:off x="8719366" y="923521"/>
            <a:ext cx="16202" cy="15360"/>
          </a:xfrm>
          <a:custGeom>
            <a:rect b="b" l="l" r="r" t="t"/>
            <a:pathLst>
              <a:path extrusionOk="0" h="602" w="635">
                <a:moveTo>
                  <a:pt x="634" y="201"/>
                </a:moveTo>
                <a:cubicBezTo>
                  <a:pt x="434" y="134"/>
                  <a:pt x="367" y="1"/>
                  <a:pt x="34" y="34"/>
                </a:cubicBezTo>
                <a:cubicBezTo>
                  <a:pt x="0" y="468"/>
                  <a:pt x="634" y="601"/>
                  <a:pt x="634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3"/>
          <p:cNvSpPr/>
          <p:nvPr/>
        </p:nvSpPr>
        <p:spPr>
          <a:xfrm flipH="1">
            <a:off x="7049512" y="932043"/>
            <a:ext cx="7680" cy="7680"/>
          </a:xfrm>
          <a:custGeom>
            <a:rect b="b" l="l" r="r" t="t"/>
            <a:pathLst>
              <a:path extrusionOk="0" h="301" w="301">
                <a:moveTo>
                  <a:pt x="1" y="0"/>
                </a:moveTo>
                <a:lnTo>
                  <a:pt x="1" y="301"/>
                </a:lnTo>
                <a:lnTo>
                  <a:pt x="301" y="301"/>
                </a:lnTo>
                <a:lnTo>
                  <a:pt x="30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3"/>
          <p:cNvSpPr/>
          <p:nvPr/>
        </p:nvSpPr>
        <p:spPr>
          <a:xfrm flipH="1">
            <a:off x="8098076" y="968631"/>
            <a:ext cx="28960" cy="30669"/>
          </a:xfrm>
          <a:custGeom>
            <a:rect b="b" l="l" r="r" t="t"/>
            <a:pathLst>
              <a:path extrusionOk="0" h="1202" w="1135">
                <a:moveTo>
                  <a:pt x="67" y="468"/>
                </a:moveTo>
                <a:cubicBezTo>
                  <a:pt x="1" y="735"/>
                  <a:pt x="67" y="1001"/>
                  <a:pt x="201" y="1202"/>
                </a:cubicBezTo>
                <a:cubicBezTo>
                  <a:pt x="1135" y="1168"/>
                  <a:pt x="968" y="1"/>
                  <a:pt x="67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3"/>
          <p:cNvSpPr/>
          <p:nvPr/>
        </p:nvSpPr>
        <p:spPr>
          <a:xfrm flipH="1">
            <a:off x="7733799" y="985650"/>
            <a:ext cx="22147" cy="10257"/>
          </a:xfrm>
          <a:custGeom>
            <a:rect b="b" l="l" r="r" t="t"/>
            <a:pathLst>
              <a:path extrusionOk="0" h="402" w="868">
                <a:moveTo>
                  <a:pt x="167" y="401"/>
                </a:moveTo>
                <a:lnTo>
                  <a:pt x="734" y="401"/>
                </a:lnTo>
                <a:cubicBezTo>
                  <a:pt x="868" y="1"/>
                  <a:pt x="0" y="1"/>
                  <a:pt x="134" y="4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3"/>
          <p:cNvSpPr/>
          <p:nvPr/>
        </p:nvSpPr>
        <p:spPr>
          <a:xfrm flipH="1">
            <a:off x="7733799" y="985650"/>
            <a:ext cx="22147" cy="10257"/>
          </a:xfrm>
          <a:custGeom>
            <a:rect b="b" l="l" r="r" t="t"/>
            <a:pathLst>
              <a:path extrusionOk="0" fill="none" h="402" w="868">
                <a:moveTo>
                  <a:pt x="167" y="401"/>
                </a:moveTo>
                <a:lnTo>
                  <a:pt x="734" y="401"/>
                </a:lnTo>
                <a:cubicBezTo>
                  <a:pt x="868" y="1"/>
                  <a:pt x="0" y="1"/>
                  <a:pt x="134" y="4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3"/>
          <p:cNvSpPr/>
          <p:nvPr/>
        </p:nvSpPr>
        <p:spPr>
          <a:xfrm flipH="1">
            <a:off x="8913434" y="1006929"/>
            <a:ext cx="18754" cy="11099"/>
          </a:xfrm>
          <a:custGeom>
            <a:rect b="b" l="l" r="r" t="t"/>
            <a:pathLst>
              <a:path extrusionOk="0" h="435" w="735">
                <a:moveTo>
                  <a:pt x="568" y="1"/>
                </a:moveTo>
                <a:lnTo>
                  <a:pt x="1" y="1"/>
                </a:lnTo>
                <a:lnTo>
                  <a:pt x="1" y="301"/>
                </a:lnTo>
                <a:cubicBezTo>
                  <a:pt x="268" y="268"/>
                  <a:pt x="735" y="434"/>
                  <a:pt x="568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3"/>
          <p:cNvSpPr/>
          <p:nvPr/>
        </p:nvSpPr>
        <p:spPr>
          <a:xfrm flipH="1">
            <a:off x="7953381" y="1039282"/>
            <a:ext cx="18754" cy="20438"/>
          </a:xfrm>
          <a:custGeom>
            <a:rect b="b" l="l" r="r" t="t"/>
            <a:pathLst>
              <a:path extrusionOk="0" h="801" w="735">
                <a:moveTo>
                  <a:pt x="735" y="201"/>
                </a:moveTo>
                <a:cubicBezTo>
                  <a:pt x="501" y="0"/>
                  <a:pt x="201" y="0"/>
                  <a:pt x="1" y="201"/>
                </a:cubicBezTo>
                <a:cubicBezTo>
                  <a:pt x="34" y="801"/>
                  <a:pt x="635" y="601"/>
                  <a:pt x="735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3"/>
          <p:cNvSpPr/>
          <p:nvPr/>
        </p:nvSpPr>
        <p:spPr>
          <a:xfrm flipH="1">
            <a:off x="8297221" y="1049488"/>
            <a:ext cx="18754" cy="22147"/>
          </a:xfrm>
          <a:custGeom>
            <a:rect b="b" l="l" r="r" t="t"/>
            <a:pathLst>
              <a:path extrusionOk="0" h="868" w="735">
                <a:moveTo>
                  <a:pt x="0" y="534"/>
                </a:moveTo>
                <a:cubicBezTo>
                  <a:pt x="101" y="601"/>
                  <a:pt x="701" y="868"/>
                  <a:pt x="734" y="534"/>
                </a:cubicBezTo>
                <a:cubicBezTo>
                  <a:pt x="501" y="368"/>
                  <a:pt x="134" y="1"/>
                  <a:pt x="0" y="5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3"/>
          <p:cNvSpPr/>
          <p:nvPr/>
        </p:nvSpPr>
        <p:spPr>
          <a:xfrm flipH="1">
            <a:off x="8189139" y="1054591"/>
            <a:ext cx="44269" cy="37482"/>
          </a:xfrm>
          <a:custGeom>
            <a:rect b="b" l="l" r="r" t="t"/>
            <a:pathLst>
              <a:path extrusionOk="0" h="1469" w="1735">
                <a:moveTo>
                  <a:pt x="267" y="1068"/>
                </a:moveTo>
                <a:cubicBezTo>
                  <a:pt x="534" y="1135"/>
                  <a:pt x="534" y="1469"/>
                  <a:pt x="1001" y="1368"/>
                </a:cubicBezTo>
                <a:cubicBezTo>
                  <a:pt x="1168" y="935"/>
                  <a:pt x="1635" y="835"/>
                  <a:pt x="1735" y="334"/>
                </a:cubicBezTo>
                <a:cubicBezTo>
                  <a:pt x="1201" y="1"/>
                  <a:pt x="0" y="101"/>
                  <a:pt x="267" y="10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3"/>
          <p:cNvSpPr/>
          <p:nvPr/>
        </p:nvSpPr>
        <p:spPr>
          <a:xfrm flipH="1">
            <a:off x="8189139" y="1054591"/>
            <a:ext cx="44269" cy="37482"/>
          </a:xfrm>
          <a:custGeom>
            <a:rect b="b" l="l" r="r" t="t"/>
            <a:pathLst>
              <a:path extrusionOk="0" fill="none" h="1469" w="1735">
                <a:moveTo>
                  <a:pt x="267" y="1068"/>
                </a:moveTo>
                <a:cubicBezTo>
                  <a:pt x="534" y="1135"/>
                  <a:pt x="534" y="1469"/>
                  <a:pt x="1001" y="1368"/>
                </a:cubicBezTo>
                <a:cubicBezTo>
                  <a:pt x="1168" y="935"/>
                  <a:pt x="1635" y="835"/>
                  <a:pt x="1735" y="334"/>
                </a:cubicBezTo>
                <a:cubicBezTo>
                  <a:pt x="1201" y="1"/>
                  <a:pt x="0" y="101"/>
                  <a:pt x="267" y="10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3"/>
          <p:cNvSpPr/>
          <p:nvPr/>
        </p:nvSpPr>
        <p:spPr>
          <a:xfrm flipH="1">
            <a:off x="8692984" y="1058010"/>
            <a:ext cx="38324" cy="38324"/>
          </a:xfrm>
          <a:custGeom>
            <a:rect b="b" l="l" r="r" t="t"/>
            <a:pathLst>
              <a:path extrusionOk="0" h="1502" w="1502">
                <a:moveTo>
                  <a:pt x="1501" y="1368"/>
                </a:moveTo>
                <a:cubicBezTo>
                  <a:pt x="1501" y="0"/>
                  <a:pt x="0" y="1501"/>
                  <a:pt x="1501" y="1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"/>
          <p:cNvSpPr/>
          <p:nvPr/>
        </p:nvSpPr>
        <p:spPr>
          <a:xfrm flipH="1">
            <a:off x="8842783" y="1053749"/>
            <a:ext cx="66416" cy="108107"/>
          </a:xfrm>
          <a:custGeom>
            <a:rect b="b" l="l" r="r" t="t"/>
            <a:pathLst>
              <a:path extrusionOk="0" h="4237" w="2603">
                <a:moveTo>
                  <a:pt x="2602" y="1535"/>
                </a:moveTo>
                <a:cubicBezTo>
                  <a:pt x="1" y="0"/>
                  <a:pt x="1568" y="4237"/>
                  <a:pt x="2602" y="15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3"/>
          <p:cNvSpPr/>
          <p:nvPr/>
        </p:nvSpPr>
        <p:spPr>
          <a:xfrm flipH="1">
            <a:off x="8252978" y="1092047"/>
            <a:ext cx="28960" cy="17044"/>
          </a:xfrm>
          <a:custGeom>
            <a:rect b="b" l="l" r="r" t="t"/>
            <a:pathLst>
              <a:path extrusionOk="0" h="668" w="1135">
                <a:moveTo>
                  <a:pt x="1001" y="634"/>
                </a:moveTo>
                <a:cubicBezTo>
                  <a:pt x="1135" y="1"/>
                  <a:pt x="668" y="1"/>
                  <a:pt x="134" y="34"/>
                </a:cubicBezTo>
                <a:cubicBezTo>
                  <a:pt x="1" y="668"/>
                  <a:pt x="468" y="668"/>
                  <a:pt x="1001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3"/>
          <p:cNvSpPr/>
          <p:nvPr/>
        </p:nvSpPr>
        <p:spPr>
          <a:xfrm flipH="1">
            <a:off x="7260572" y="1095441"/>
            <a:ext cx="18754" cy="11941"/>
          </a:xfrm>
          <a:custGeom>
            <a:rect b="b" l="l" r="r" t="t"/>
            <a:pathLst>
              <a:path extrusionOk="0" h="468" w="735">
                <a:moveTo>
                  <a:pt x="234" y="34"/>
                </a:moveTo>
                <a:cubicBezTo>
                  <a:pt x="0" y="401"/>
                  <a:pt x="734" y="468"/>
                  <a:pt x="668" y="201"/>
                </a:cubicBezTo>
                <a:cubicBezTo>
                  <a:pt x="467" y="201"/>
                  <a:pt x="467" y="1"/>
                  <a:pt x="234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3"/>
          <p:cNvSpPr/>
          <p:nvPr/>
        </p:nvSpPr>
        <p:spPr>
          <a:xfrm flipH="1">
            <a:off x="7038438" y="1096308"/>
            <a:ext cx="11941" cy="11941"/>
          </a:xfrm>
          <a:custGeom>
            <a:rect b="b" l="l" r="r" t="t"/>
            <a:pathLst>
              <a:path extrusionOk="0" h="468" w="468">
                <a:moveTo>
                  <a:pt x="468" y="467"/>
                </a:moveTo>
                <a:lnTo>
                  <a:pt x="468" y="0"/>
                </a:lnTo>
                <a:lnTo>
                  <a:pt x="34" y="0"/>
                </a:lnTo>
                <a:cubicBezTo>
                  <a:pt x="1" y="334"/>
                  <a:pt x="167" y="467"/>
                  <a:pt x="468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3"/>
          <p:cNvSpPr/>
          <p:nvPr/>
        </p:nvSpPr>
        <p:spPr>
          <a:xfrm flipH="1">
            <a:off x="7470790" y="1090338"/>
            <a:ext cx="18754" cy="27276"/>
          </a:xfrm>
          <a:custGeom>
            <a:rect b="b" l="l" r="r" t="t"/>
            <a:pathLst>
              <a:path extrusionOk="0" h="1069" w="735">
                <a:moveTo>
                  <a:pt x="734" y="535"/>
                </a:moveTo>
                <a:cubicBezTo>
                  <a:pt x="0" y="1"/>
                  <a:pt x="167" y="1068"/>
                  <a:pt x="734" y="5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3"/>
          <p:cNvSpPr/>
          <p:nvPr/>
        </p:nvSpPr>
        <p:spPr>
          <a:xfrm flipH="1">
            <a:off x="8670020" y="1121849"/>
            <a:ext cx="12783" cy="12783"/>
          </a:xfrm>
          <a:custGeom>
            <a:rect b="b" l="l" r="r" t="t"/>
            <a:pathLst>
              <a:path extrusionOk="0" h="501" w="501">
                <a:moveTo>
                  <a:pt x="34" y="33"/>
                </a:moveTo>
                <a:cubicBezTo>
                  <a:pt x="1" y="367"/>
                  <a:pt x="167" y="500"/>
                  <a:pt x="468" y="467"/>
                </a:cubicBezTo>
                <a:cubicBezTo>
                  <a:pt x="501" y="167"/>
                  <a:pt x="334" y="0"/>
                  <a:pt x="34" y="3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3"/>
          <p:cNvSpPr/>
          <p:nvPr/>
        </p:nvSpPr>
        <p:spPr>
          <a:xfrm flipH="1">
            <a:off x="7385697" y="1121849"/>
            <a:ext cx="11941" cy="8522"/>
          </a:xfrm>
          <a:custGeom>
            <a:rect b="b" l="l" r="r" t="t"/>
            <a:pathLst>
              <a:path extrusionOk="0" h="334" w="468">
                <a:moveTo>
                  <a:pt x="34" y="33"/>
                </a:moveTo>
                <a:lnTo>
                  <a:pt x="34" y="334"/>
                </a:lnTo>
                <a:lnTo>
                  <a:pt x="468" y="334"/>
                </a:lnTo>
                <a:cubicBezTo>
                  <a:pt x="468" y="67"/>
                  <a:pt x="301" y="0"/>
                  <a:pt x="1" y="33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3"/>
          <p:cNvSpPr/>
          <p:nvPr/>
        </p:nvSpPr>
        <p:spPr>
          <a:xfrm flipH="1">
            <a:off x="7385697" y="1121849"/>
            <a:ext cx="11941" cy="8522"/>
          </a:xfrm>
          <a:custGeom>
            <a:rect b="b" l="l" r="r" t="t"/>
            <a:pathLst>
              <a:path extrusionOk="0" fill="none" h="334" w="468">
                <a:moveTo>
                  <a:pt x="34" y="33"/>
                </a:moveTo>
                <a:lnTo>
                  <a:pt x="34" y="334"/>
                </a:lnTo>
                <a:lnTo>
                  <a:pt x="468" y="334"/>
                </a:lnTo>
                <a:cubicBezTo>
                  <a:pt x="468" y="67"/>
                  <a:pt x="301" y="0"/>
                  <a:pt x="1" y="33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3"/>
          <p:cNvSpPr/>
          <p:nvPr/>
        </p:nvSpPr>
        <p:spPr>
          <a:xfrm flipH="1">
            <a:off x="7264833" y="1147364"/>
            <a:ext cx="26408" cy="17912"/>
          </a:xfrm>
          <a:custGeom>
            <a:rect b="b" l="l" r="r" t="t"/>
            <a:pathLst>
              <a:path extrusionOk="0" h="702" w="1035">
                <a:moveTo>
                  <a:pt x="968" y="201"/>
                </a:moveTo>
                <a:cubicBezTo>
                  <a:pt x="768" y="67"/>
                  <a:pt x="501" y="1"/>
                  <a:pt x="234" y="67"/>
                </a:cubicBezTo>
                <a:cubicBezTo>
                  <a:pt x="0" y="701"/>
                  <a:pt x="1035" y="601"/>
                  <a:pt x="968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3"/>
          <p:cNvSpPr/>
          <p:nvPr/>
        </p:nvSpPr>
        <p:spPr>
          <a:xfrm flipH="1">
            <a:off x="8375526" y="1155018"/>
            <a:ext cx="18754" cy="17912"/>
          </a:xfrm>
          <a:custGeom>
            <a:rect b="b" l="l" r="r" t="t"/>
            <a:pathLst>
              <a:path extrusionOk="0" h="702" w="735">
                <a:moveTo>
                  <a:pt x="734" y="335"/>
                </a:moveTo>
                <a:cubicBezTo>
                  <a:pt x="634" y="268"/>
                  <a:pt x="34" y="1"/>
                  <a:pt x="1" y="335"/>
                </a:cubicBezTo>
                <a:cubicBezTo>
                  <a:pt x="101" y="435"/>
                  <a:pt x="701" y="701"/>
                  <a:pt x="734" y="3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3"/>
          <p:cNvSpPr/>
          <p:nvPr/>
        </p:nvSpPr>
        <p:spPr>
          <a:xfrm flipH="1">
            <a:off x="7401006" y="1167801"/>
            <a:ext cx="57894" cy="48530"/>
          </a:xfrm>
          <a:custGeom>
            <a:rect b="b" l="l" r="r" t="t"/>
            <a:pathLst>
              <a:path extrusionOk="0" h="1902" w="2269">
                <a:moveTo>
                  <a:pt x="667" y="1902"/>
                </a:moveTo>
                <a:cubicBezTo>
                  <a:pt x="1501" y="1768"/>
                  <a:pt x="2168" y="1535"/>
                  <a:pt x="2268" y="734"/>
                </a:cubicBezTo>
                <a:cubicBezTo>
                  <a:pt x="1434" y="0"/>
                  <a:pt x="0" y="701"/>
                  <a:pt x="667" y="1902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3"/>
          <p:cNvSpPr/>
          <p:nvPr/>
        </p:nvSpPr>
        <p:spPr>
          <a:xfrm flipH="1">
            <a:off x="8671704" y="1177165"/>
            <a:ext cx="17912" cy="31511"/>
          </a:xfrm>
          <a:custGeom>
            <a:rect b="b" l="l" r="r" t="t"/>
            <a:pathLst>
              <a:path extrusionOk="0" h="1235" w="702">
                <a:moveTo>
                  <a:pt x="1" y="501"/>
                </a:moveTo>
                <a:cubicBezTo>
                  <a:pt x="601" y="1234"/>
                  <a:pt x="701" y="0"/>
                  <a:pt x="1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3"/>
          <p:cNvSpPr/>
          <p:nvPr/>
        </p:nvSpPr>
        <p:spPr>
          <a:xfrm flipH="1">
            <a:off x="7696343" y="1182268"/>
            <a:ext cx="30669" cy="27250"/>
          </a:xfrm>
          <a:custGeom>
            <a:rect b="b" l="l" r="r" t="t"/>
            <a:pathLst>
              <a:path extrusionOk="0" h="1068" w="1202">
                <a:moveTo>
                  <a:pt x="634" y="1034"/>
                </a:moveTo>
                <a:cubicBezTo>
                  <a:pt x="1201" y="367"/>
                  <a:pt x="1" y="0"/>
                  <a:pt x="34" y="901"/>
                </a:cubicBezTo>
                <a:cubicBezTo>
                  <a:pt x="334" y="868"/>
                  <a:pt x="368" y="1068"/>
                  <a:pt x="634" y="10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3"/>
          <p:cNvSpPr/>
          <p:nvPr/>
        </p:nvSpPr>
        <p:spPr>
          <a:xfrm flipH="1">
            <a:off x="6928647" y="1212044"/>
            <a:ext cx="16202" cy="16202"/>
          </a:xfrm>
          <a:custGeom>
            <a:rect b="b" l="l" r="r" t="t"/>
            <a:pathLst>
              <a:path extrusionOk="0" h="635" w="635">
                <a:moveTo>
                  <a:pt x="568" y="1"/>
                </a:moveTo>
                <a:cubicBezTo>
                  <a:pt x="368" y="1"/>
                  <a:pt x="168" y="34"/>
                  <a:pt x="1" y="168"/>
                </a:cubicBezTo>
                <a:cubicBezTo>
                  <a:pt x="1" y="301"/>
                  <a:pt x="34" y="468"/>
                  <a:pt x="134" y="601"/>
                </a:cubicBezTo>
                <a:cubicBezTo>
                  <a:pt x="535" y="635"/>
                  <a:pt x="635" y="401"/>
                  <a:pt x="568" y="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3"/>
          <p:cNvSpPr/>
          <p:nvPr/>
        </p:nvSpPr>
        <p:spPr>
          <a:xfrm flipH="1">
            <a:off x="6928647" y="1212044"/>
            <a:ext cx="16202" cy="16202"/>
          </a:xfrm>
          <a:custGeom>
            <a:rect b="b" l="l" r="r" t="t"/>
            <a:pathLst>
              <a:path extrusionOk="0" fill="none" h="635" w="635">
                <a:moveTo>
                  <a:pt x="568" y="1"/>
                </a:moveTo>
                <a:cubicBezTo>
                  <a:pt x="368" y="1"/>
                  <a:pt x="168" y="34"/>
                  <a:pt x="1" y="168"/>
                </a:cubicBezTo>
                <a:cubicBezTo>
                  <a:pt x="1" y="301"/>
                  <a:pt x="34" y="468"/>
                  <a:pt x="134" y="601"/>
                </a:cubicBezTo>
                <a:cubicBezTo>
                  <a:pt x="535" y="635"/>
                  <a:pt x="635" y="401"/>
                  <a:pt x="568" y="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3"/>
          <p:cNvSpPr/>
          <p:nvPr/>
        </p:nvSpPr>
        <p:spPr>
          <a:xfrm flipH="1">
            <a:off x="8898967" y="1229930"/>
            <a:ext cx="19596" cy="13651"/>
          </a:xfrm>
          <a:custGeom>
            <a:rect b="b" l="l" r="r" t="t"/>
            <a:pathLst>
              <a:path extrusionOk="0" h="535" w="768">
                <a:moveTo>
                  <a:pt x="634" y="501"/>
                </a:moveTo>
                <a:cubicBezTo>
                  <a:pt x="768" y="0"/>
                  <a:pt x="434" y="0"/>
                  <a:pt x="34" y="34"/>
                </a:cubicBezTo>
                <a:cubicBezTo>
                  <a:pt x="1" y="434"/>
                  <a:pt x="234" y="534"/>
                  <a:pt x="634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3"/>
          <p:cNvSpPr/>
          <p:nvPr/>
        </p:nvSpPr>
        <p:spPr>
          <a:xfrm flipH="1">
            <a:off x="8509990" y="1237585"/>
            <a:ext cx="44294" cy="41743"/>
          </a:xfrm>
          <a:custGeom>
            <a:rect b="b" l="l" r="r" t="t"/>
            <a:pathLst>
              <a:path extrusionOk="0" h="1636" w="1736">
                <a:moveTo>
                  <a:pt x="267" y="34"/>
                </a:moveTo>
                <a:cubicBezTo>
                  <a:pt x="0" y="634"/>
                  <a:pt x="501" y="1235"/>
                  <a:pt x="834" y="1635"/>
                </a:cubicBezTo>
                <a:cubicBezTo>
                  <a:pt x="1502" y="1568"/>
                  <a:pt x="1702" y="1035"/>
                  <a:pt x="1735" y="334"/>
                </a:cubicBezTo>
                <a:cubicBezTo>
                  <a:pt x="1268" y="101"/>
                  <a:pt x="768" y="1"/>
                  <a:pt x="267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3"/>
          <p:cNvSpPr/>
          <p:nvPr/>
        </p:nvSpPr>
        <p:spPr>
          <a:xfrm flipH="1">
            <a:off x="7120137" y="1237585"/>
            <a:ext cx="23857" cy="20463"/>
          </a:xfrm>
          <a:custGeom>
            <a:rect b="b" l="l" r="r" t="t"/>
            <a:pathLst>
              <a:path extrusionOk="0" h="802" w="935">
                <a:moveTo>
                  <a:pt x="467" y="768"/>
                </a:moveTo>
                <a:cubicBezTo>
                  <a:pt x="667" y="601"/>
                  <a:pt x="801" y="401"/>
                  <a:pt x="934" y="167"/>
                </a:cubicBezTo>
                <a:cubicBezTo>
                  <a:pt x="667" y="1"/>
                  <a:pt x="300" y="1"/>
                  <a:pt x="34" y="167"/>
                </a:cubicBezTo>
                <a:cubicBezTo>
                  <a:pt x="0" y="568"/>
                  <a:pt x="100" y="801"/>
                  <a:pt x="467" y="7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3"/>
          <p:cNvSpPr/>
          <p:nvPr/>
        </p:nvSpPr>
        <p:spPr>
          <a:xfrm flipH="1">
            <a:off x="7137156" y="1255471"/>
            <a:ext cx="19621" cy="23857"/>
          </a:xfrm>
          <a:custGeom>
            <a:rect b="b" l="l" r="r" t="t"/>
            <a:pathLst>
              <a:path extrusionOk="0" h="935" w="769">
                <a:moveTo>
                  <a:pt x="101" y="934"/>
                </a:moveTo>
                <a:lnTo>
                  <a:pt x="701" y="934"/>
                </a:lnTo>
                <a:cubicBezTo>
                  <a:pt x="701" y="500"/>
                  <a:pt x="768" y="0"/>
                  <a:pt x="234" y="67"/>
                </a:cubicBezTo>
                <a:cubicBezTo>
                  <a:pt x="368" y="500"/>
                  <a:pt x="1" y="500"/>
                  <a:pt x="101" y="9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3"/>
          <p:cNvSpPr/>
          <p:nvPr/>
        </p:nvSpPr>
        <p:spPr>
          <a:xfrm flipH="1">
            <a:off x="7243553" y="1263125"/>
            <a:ext cx="11099" cy="8522"/>
          </a:xfrm>
          <a:custGeom>
            <a:rect b="b" l="l" r="r" t="t"/>
            <a:pathLst>
              <a:path extrusionOk="0" h="334" w="435">
                <a:moveTo>
                  <a:pt x="1" y="67"/>
                </a:moveTo>
                <a:lnTo>
                  <a:pt x="1" y="334"/>
                </a:lnTo>
                <a:lnTo>
                  <a:pt x="434" y="334"/>
                </a:lnTo>
                <a:cubicBezTo>
                  <a:pt x="434" y="67"/>
                  <a:pt x="268" y="0"/>
                  <a:pt x="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3"/>
          <p:cNvSpPr/>
          <p:nvPr/>
        </p:nvSpPr>
        <p:spPr>
          <a:xfrm flipH="1">
            <a:off x="9104082" y="1281853"/>
            <a:ext cx="19596" cy="13625"/>
          </a:xfrm>
          <a:custGeom>
            <a:rect b="b" l="l" r="r" t="t"/>
            <a:pathLst>
              <a:path extrusionOk="0" h="534" w="768">
                <a:moveTo>
                  <a:pt x="34" y="67"/>
                </a:moveTo>
                <a:cubicBezTo>
                  <a:pt x="1" y="434"/>
                  <a:pt x="234" y="534"/>
                  <a:pt x="634" y="467"/>
                </a:cubicBezTo>
                <a:cubicBezTo>
                  <a:pt x="768" y="0"/>
                  <a:pt x="401" y="0"/>
                  <a:pt x="34" y="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3"/>
          <p:cNvSpPr/>
          <p:nvPr/>
        </p:nvSpPr>
        <p:spPr>
          <a:xfrm flipH="1">
            <a:off x="9104082" y="1281853"/>
            <a:ext cx="19596" cy="13625"/>
          </a:xfrm>
          <a:custGeom>
            <a:rect b="b" l="l" r="r" t="t"/>
            <a:pathLst>
              <a:path extrusionOk="0" fill="none" h="534" w="768">
                <a:moveTo>
                  <a:pt x="34" y="67"/>
                </a:moveTo>
                <a:cubicBezTo>
                  <a:pt x="1" y="434"/>
                  <a:pt x="234" y="534"/>
                  <a:pt x="634" y="467"/>
                </a:cubicBezTo>
                <a:cubicBezTo>
                  <a:pt x="768" y="0"/>
                  <a:pt x="401" y="0"/>
                  <a:pt x="34" y="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3"/>
          <p:cNvSpPr/>
          <p:nvPr/>
        </p:nvSpPr>
        <p:spPr>
          <a:xfrm flipH="1">
            <a:off x="8315949" y="1283537"/>
            <a:ext cx="23015" cy="23015"/>
          </a:xfrm>
          <a:custGeom>
            <a:rect b="b" l="l" r="r" t="t"/>
            <a:pathLst>
              <a:path extrusionOk="0" h="902" w="902">
                <a:moveTo>
                  <a:pt x="34" y="301"/>
                </a:moveTo>
                <a:cubicBezTo>
                  <a:pt x="1" y="568"/>
                  <a:pt x="201" y="601"/>
                  <a:pt x="168" y="868"/>
                </a:cubicBezTo>
                <a:cubicBezTo>
                  <a:pt x="635" y="902"/>
                  <a:pt x="868" y="701"/>
                  <a:pt x="901" y="301"/>
                </a:cubicBezTo>
                <a:cubicBezTo>
                  <a:pt x="568" y="234"/>
                  <a:pt x="301" y="1"/>
                  <a:pt x="34" y="3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3"/>
          <p:cNvSpPr/>
          <p:nvPr/>
        </p:nvSpPr>
        <p:spPr>
          <a:xfrm flipH="1">
            <a:off x="8570435" y="1303133"/>
            <a:ext cx="37482" cy="52791"/>
          </a:xfrm>
          <a:custGeom>
            <a:rect b="b" l="l" r="r" t="t"/>
            <a:pathLst>
              <a:path extrusionOk="0" h="2069" w="1469">
                <a:moveTo>
                  <a:pt x="34" y="701"/>
                </a:moveTo>
                <a:cubicBezTo>
                  <a:pt x="268" y="1168"/>
                  <a:pt x="1" y="1234"/>
                  <a:pt x="34" y="1868"/>
                </a:cubicBezTo>
                <a:cubicBezTo>
                  <a:pt x="301" y="2002"/>
                  <a:pt x="601" y="2068"/>
                  <a:pt x="902" y="2002"/>
                </a:cubicBezTo>
                <a:cubicBezTo>
                  <a:pt x="1469" y="1101"/>
                  <a:pt x="902" y="0"/>
                  <a:pt x="34" y="7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3"/>
          <p:cNvSpPr/>
          <p:nvPr/>
        </p:nvSpPr>
        <p:spPr>
          <a:xfrm flipH="1">
            <a:off x="8685329" y="1322703"/>
            <a:ext cx="26408" cy="22989"/>
          </a:xfrm>
          <a:custGeom>
            <a:rect b="b" l="l" r="r" t="t"/>
            <a:pathLst>
              <a:path extrusionOk="0" h="901" w="1035">
                <a:moveTo>
                  <a:pt x="0" y="234"/>
                </a:moveTo>
                <a:cubicBezTo>
                  <a:pt x="0" y="901"/>
                  <a:pt x="1001" y="901"/>
                  <a:pt x="1034" y="234"/>
                </a:cubicBezTo>
                <a:cubicBezTo>
                  <a:pt x="701" y="0"/>
                  <a:pt x="301" y="0"/>
                  <a:pt x="0" y="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3"/>
          <p:cNvSpPr/>
          <p:nvPr/>
        </p:nvSpPr>
        <p:spPr>
          <a:xfrm flipH="1">
            <a:off x="7354186" y="1341431"/>
            <a:ext cx="17070" cy="17044"/>
          </a:xfrm>
          <a:custGeom>
            <a:rect b="b" l="l" r="r" t="t"/>
            <a:pathLst>
              <a:path extrusionOk="0" h="668" w="669">
                <a:moveTo>
                  <a:pt x="601" y="667"/>
                </a:moveTo>
                <a:cubicBezTo>
                  <a:pt x="668" y="200"/>
                  <a:pt x="468" y="0"/>
                  <a:pt x="1" y="67"/>
                </a:cubicBezTo>
                <a:cubicBezTo>
                  <a:pt x="1" y="400"/>
                  <a:pt x="268" y="667"/>
                  <a:pt x="601" y="6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3"/>
          <p:cNvSpPr/>
          <p:nvPr/>
        </p:nvSpPr>
        <p:spPr>
          <a:xfrm flipH="1">
            <a:off x="8938107" y="1345666"/>
            <a:ext cx="18754" cy="11941"/>
          </a:xfrm>
          <a:custGeom>
            <a:rect b="b" l="l" r="r" t="t"/>
            <a:pathLst>
              <a:path extrusionOk="0" h="468" w="735">
                <a:moveTo>
                  <a:pt x="701" y="201"/>
                </a:moveTo>
                <a:cubicBezTo>
                  <a:pt x="501" y="201"/>
                  <a:pt x="501" y="1"/>
                  <a:pt x="234" y="34"/>
                </a:cubicBezTo>
                <a:cubicBezTo>
                  <a:pt x="1" y="401"/>
                  <a:pt x="734" y="468"/>
                  <a:pt x="701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3"/>
          <p:cNvSpPr/>
          <p:nvPr/>
        </p:nvSpPr>
        <p:spPr>
          <a:xfrm flipH="1">
            <a:off x="8225728" y="1347376"/>
            <a:ext cx="15360" cy="14493"/>
          </a:xfrm>
          <a:custGeom>
            <a:rect b="b" l="l" r="r" t="t"/>
            <a:pathLst>
              <a:path extrusionOk="0" h="568" w="602">
                <a:moveTo>
                  <a:pt x="1" y="434"/>
                </a:moveTo>
                <a:cubicBezTo>
                  <a:pt x="601" y="568"/>
                  <a:pt x="34" y="1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3"/>
          <p:cNvSpPr/>
          <p:nvPr/>
        </p:nvSpPr>
        <p:spPr>
          <a:xfrm flipH="1">
            <a:off x="7795928" y="1349085"/>
            <a:ext cx="22989" cy="19596"/>
          </a:xfrm>
          <a:custGeom>
            <a:rect b="b" l="l" r="r" t="t"/>
            <a:pathLst>
              <a:path extrusionOk="0" h="768" w="901">
                <a:moveTo>
                  <a:pt x="734" y="634"/>
                </a:moveTo>
                <a:cubicBezTo>
                  <a:pt x="901" y="234"/>
                  <a:pt x="100" y="0"/>
                  <a:pt x="0" y="367"/>
                </a:cubicBezTo>
                <a:cubicBezTo>
                  <a:pt x="267" y="401"/>
                  <a:pt x="267" y="768"/>
                  <a:pt x="734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3"/>
          <p:cNvSpPr/>
          <p:nvPr/>
        </p:nvSpPr>
        <p:spPr>
          <a:xfrm flipH="1">
            <a:off x="9076832" y="1367813"/>
            <a:ext cx="22173" cy="11941"/>
          </a:xfrm>
          <a:custGeom>
            <a:rect b="b" l="l" r="r" t="t"/>
            <a:pathLst>
              <a:path extrusionOk="0" h="468" w="869">
                <a:moveTo>
                  <a:pt x="234" y="67"/>
                </a:moveTo>
                <a:cubicBezTo>
                  <a:pt x="1" y="467"/>
                  <a:pt x="868" y="467"/>
                  <a:pt x="835" y="200"/>
                </a:cubicBezTo>
                <a:cubicBezTo>
                  <a:pt x="635" y="167"/>
                  <a:pt x="535" y="0"/>
                  <a:pt x="234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3"/>
          <p:cNvSpPr/>
          <p:nvPr/>
        </p:nvSpPr>
        <p:spPr>
          <a:xfrm flipH="1">
            <a:off x="7859766" y="1366104"/>
            <a:ext cx="40875" cy="40033"/>
          </a:xfrm>
          <a:custGeom>
            <a:rect b="b" l="l" r="r" t="t"/>
            <a:pathLst>
              <a:path extrusionOk="0" h="1569" w="1602">
                <a:moveTo>
                  <a:pt x="1569" y="568"/>
                </a:moveTo>
                <a:cubicBezTo>
                  <a:pt x="1168" y="1"/>
                  <a:pt x="1" y="301"/>
                  <a:pt x="134" y="1135"/>
                </a:cubicBezTo>
                <a:cubicBezTo>
                  <a:pt x="534" y="1568"/>
                  <a:pt x="1602" y="1402"/>
                  <a:pt x="1569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3"/>
          <p:cNvSpPr/>
          <p:nvPr/>
        </p:nvSpPr>
        <p:spPr>
          <a:xfrm flipH="1">
            <a:off x="8790018" y="1372074"/>
            <a:ext cx="27250" cy="26408"/>
          </a:xfrm>
          <a:custGeom>
            <a:rect b="b" l="l" r="r" t="t"/>
            <a:pathLst>
              <a:path extrusionOk="0" h="1035" w="1068">
                <a:moveTo>
                  <a:pt x="1068" y="467"/>
                </a:moveTo>
                <a:cubicBezTo>
                  <a:pt x="767" y="334"/>
                  <a:pt x="367" y="0"/>
                  <a:pt x="33" y="334"/>
                </a:cubicBezTo>
                <a:cubicBezTo>
                  <a:pt x="0" y="600"/>
                  <a:pt x="200" y="667"/>
                  <a:pt x="167" y="901"/>
                </a:cubicBezTo>
                <a:cubicBezTo>
                  <a:pt x="534" y="1034"/>
                  <a:pt x="901" y="834"/>
                  <a:pt x="1068" y="5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3"/>
          <p:cNvSpPr/>
          <p:nvPr/>
        </p:nvSpPr>
        <p:spPr>
          <a:xfrm flipH="1">
            <a:off x="8790018" y="1372074"/>
            <a:ext cx="27250" cy="26408"/>
          </a:xfrm>
          <a:custGeom>
            <a:rect b="b" l="l" r="r" t="t"/>
            <a:pathLst>
              <a:path extrusionOk="0" fill="none" h="1035" w="1068">
                <a:moveTo>
                  <a:pt x="1068" y="467"/>
                </a:moveTo>
                <a:cubicBezTo>
                  <a:pt x="767" y="334"/>
                  <a:pt x="367" y="0"/>
                  <a:pt x="33" y="334"/>
                </a:cubicBezTo>
                <a:cubicBezTo>
                  <a:pt x="0" y="600"/>
                  <a:pt x="200" y="667"/>
                  <a:pt x="167" y="901"/>
                </a:cubicBezTo>
                <a:cubicBezTo>
                  <a:pt x="534" y="1034"/>
                  <a:pt x="901" y="834"/>
                  <a:pt x="1068" y="5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3"/>
          <p:cNvSpPr/>
          <p:nvPr/>
        </p:nvSpPr>
        <p:spPr>
          <a:xfrm flipH="1">
            <a:off x="8841073" y="1378861"/>
            <a:ext cx="20463" cy="11941"/>
          </a:xfrm>
          <a:custGeom>
            <a:rect b="b" l="l" r="r" t="t"/>
            <a:pathLst>
              <a:path extrusionOk="0" h="468" w="802">
                <a:moveTo>
                  <a:pt x="1" y="68"/>
                </a:moveTo>
                <a:cubicBezTo>
                  <a:pt x="1" y="468"/>
                  <a:pt x="367" y="468"/>
                  <a:pt x="734" y="468"/>
                </a:cubicBezTo>
                <a:cubicBezTo>
                  <a:pt x="801" y="34"/>
                  <a:pt x="434" y="1"/>
                  <a:pt x="1" y="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3"/>
          <p:cNvSpPr/>
          <p:nvPr/>
        </p:nvSpPr>
        <p:spPr>
          <a:xfrm flipH="1">
            <a:off x="8685329" y="1390777"/>
            <a:ext cx="11941" cy="8548"/>
          </a:xfrm>
          <a:custGeom>
            <a:rect b="b" l="l" r="r" t="t"/>
            <a:pathLst>
              <a:path extrusionOk="0" h="335" w="468">
                <a:moveTo>
                  <a:pt x="0" y="68"/>
                </a:moveTo>
                <a:lnTo>
                  <a:pt x="0" y="334"/>
                </a:lnTo>
                <a:lnTo>
                  <a:pt x="467" y="334"/>
                </a:lnTo>
                <a:cubicBezTo>
                  <a:pt x="467" y="68"/>
                  <a:pt x="301" y="1"/>
                  <a:pt x="0" y="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3"/>
          <p:cNvSpPr/>
          <p:nvPr/>
        </p:nvSpPr>
        <p:spPr>
          <a:xfrm flipH="1">
            <a:off x="8734701" y="1406953"/>
            <a:ext cx="6838" cy="6838"/>
          </a:xfrm>
          <a:custGeom>
            <a:rect b="b" l="l" r="r" t="t"/>
            <a:pathLst>
              <a:path extrusionOk="0" h="268" w="268">
                <a:moveTo>
                  <a:pt x="1" y="1"/>
                </a:moveTo>
                <a:lnTo>
                  <a:pt x="1" y="268"/>
                </a:lnTo>
                <a:lnTo>
                  <a:pt x="268" y="268"/>
                </a:lnTo>
                <a:lnTo>
                  <a:pt x="268" y="1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3"/>
          <p:cNvSpPr/>
          <p:nvPr/>
        </p:nvSpPr>
        <p:spPr>
          <a:xfrm flipH="1">
            <a:off x="6903974" y="1402692"/>
            <a:ext cx="19596" cy="18754"/>
          </a:xfrm>
          <a:custGeom>
            <a:rect b="b" l="l" r="r" t="t"/>
            <a:pathLst>
              <a:path extrusionOk="0" h="735" w="768">
                <a:moveTo>
                  <a:pt x="635" y="168"/>
                </a:moveTo>
                <a:cubicBezTo>
                  <a:pt x="268" y="1"/>
                  <a:pt x="1" y="635"/>
                  <a:pt x="334" y="735"/>
                </a:cubicBezTo>
                <a:cubicBezTo>
                  <a:pt x="334" y="435"/>
                  <a:pt x="768" y="568"/>
                  <a:pt x="635" y="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3"/>
          <p:cNvSpPr/>
          <p:nvPr/>
        </p:nvSpPr>
        <p:spPr>
          <a:xfrm flipH="1">
            <a:off x="7315888" y="1413766"/>
            <a:ext cx="37482" cy="42585"/>
          </a:xfrm>
          <a:custGeom>
            <a:rect b="b" l="l" r="r" t="t"/>
            <a:pathLst>
              <a:path extrusionOk="0" h="1669" w="1469">
                <a:moveTo>
                  <a:pt x="1068" y="1"/>
                </a:moveTo>
                <a:lnTo>
                  <a:pt x="634" y="1"/>
                </a:lnTo>
                <a:cubicBezTo>
                  <a:pt x="334" y="267"/>
                  <a:pt x="0" y="1668"/>
                  <a:pt x="1068" y="1635"/>
                </a:cubicBezTo>
                <a:cubicBezTo>
                  <a:pt x="1034" y="1035"/>
                  <a:pt x="1468" y="468"/>
                  <a:pt x="1068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3"/>
          <p:cNvSpPr/>
          <p:nvPr/>
        </p:nvSpPr>
        <p:spPr>
          <a:xfrm flipH="1">
            <a:off x="8987478" y="1418027"/>
            <a:ext cx="15335" cy="19596"/>
          </a:xfrm>
          <a:custGeom>
            <a:rect b="b" l="l" r="r" t="t"/>
            <a:pathLst>
              <a:path extrusionOk="0" h="768" w="601">
                <a:moveTo>
                  <a:pt x="0" y="0"/>
                </a:moveTo>
                <a:cubicBezTo>
                  <a:pt x="0" y="768"/>
                  <a:pt x="601" y="134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3"/>
          <p:cNvSpPr/>
          <p:nvPr/>
        </p:nvSpPr>
        <p:spPr>
          <a:xfrm flipH="1">
            <a:off x="8788308" y="1428233"/>
            <a:ext cx="18754" cy="11099"/>
          </a:xfrm>
          <a:custGeom>
            <a:rect b="b" l="l" r="r" t="t"/>
            <a:pathLst>
              <a:path extrusionOk="0" h="435" w="735">
                <a:moveTo>
                  <a:pt x="234" y="34"/>
                </a:moveTo>
                <a:cubicBezTo>
                  <a:pt x="0" y="401"/>
                  <a:pt x="734" y="434"/>
                  <a:pt x="668" y="167"/>
                </a:cubicBezTo>
                <a:cubicBezTo>
                  <a:pt x="501" y="167"/>
                  <a:pt x="467" y="1"/>
                  <a:pt x="234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3"/>
          <p:cNvSpPr/>
          <p:nvPr/>
        </p:nvSpPr>
        <p:spPr>
          <a:xfrm flipH="1">
            <a:off x="6940563" y="1432494"/>
            <a:ext cx="15335" cy="15335"/>
          </a:xfrm>
          <a:custGeom>
            <a:rect b="b" l="l" r="r" t="t"/>
            <a:pathLst>
              <a:path extrusionOk="0" h="601" w="601">
                <a:moveTo>
                  <a:pt x="0" y="467"/>
                </a:moveTo>
                <a:cubicBezTo>
                  <a:pt x="601" y="601"/>
                  <a:pt x="34" y="0"/>
                  <a:pt x="0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3"/>
          <p:cNvSpPr/>
          <p:nvPr/>
        </p:nvSpPr>
        <p:spPr>
          <a:xfrm flipH="1">
            <a:off x="7452929" y="1453773"/>
            <a:ext cx="40875" cy="34905"/>
          </a:xfrm>
          <a:custGeom>
            <a:rect b="b" l="l" r="r" t="t"/>
            <a:pathLst>
              <a:path extrusionOk="0" h="1368" w="1602">
                <a:moveTo>
                  <a:pt x="1602" y="501"/>
                </a:moveTo>
                <a:cubicBezTo>
                  <a:pt x="1101" y="0"/>
                  <a:pt x="34" y="167"/>
                  <a:pt x="0" y="934"/>
                </a:cubicBezTo>
                <a:cubicBezTo>
                  <a:pt x="568" y="1368"/>
                  <a:pt x="1335" y="868"/>
                  <a:pt x="1602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3"/>
          <p:cNvSpPr/>
          <p:nvPr/>
        </p:nvSpPr>
        <p:spPr>
          <a:xfrm flipH="1">
            <a:off x="8960228" y="1467398"/>
            <a:ext cx="18754" cy="10232"/>
          </a:xfrm>
          <a:custGeom>
            <a:rect b="b" l="l" r="r" t="t"/>
            <a:pathLst>
              <a:path extrusionOk="0" h="401" w="735">
                <a:moveTo>
                  <a:pt x="67" y="267"/>
                </a:moveTo>
                <a:cubicBezTo>
                  <a:pt x="167" y="267"/>
                  <a:pt x="234" y="267"/>
                  <a:pt x="234" y="400"/>
                </a:cubicBezTo>
                <a:lnTo>
                  <a:pt x="501" y="400"/>
                </a:lnTo>
                <a:cubicBezTo>
                  <a:pt x="734" y="33"/>
                  <a:pt x="0" y="0"/>
                  <a:pt x="67" y="2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3"/>
          <p:cNvSpPr/>
          <p:nvPr/>
        </p:nvSpPr>
        <p:spPr>
          <a:xfrm flipH="1">
            <a:off x="8960228" y="1467398"/>
            <a:ext cx="18754" cy="10232"/>
          </a:xfrm>
          <a:custGeom>
            <a:rect b="b" l="l" r="r" t="t"/>
            <a:pathLst>
              <a:path extrusionOk="0" fill="none" h="401" w="735">
                <a:moveTo>
                  <a:pt x="67" y="267"/>
                </a:moveTo>
                <a:cubicBezTo>
                  <a:pt x="167" y="267"/>
                  <a:pt x="234" y="267"/>
                  <a:pt x="234" y="400"/>
                </a:cubicBezTo>
                <a:lnTo>
                  <a:pt x="501" y="400"/>
                </a:lnTo>
                <a:cubicBezTo>
                  <a:pt x="734" y="33"/>
                  <a:pt x="0" y="0"/>
                  <a:pt x="67" y="2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3"/>
          <p:cNvSpPr/>
          <p:nvPr/>
        </p:nvSpPr>
        <p:spPr>
          <a:xfrm flipH="1">
            <a:off x="9070887" y="1481865"/>
            <a:ext cx="24699" cy="24699"/>
          </a:xfrm>
          <a:custGeom>
            <a:rect b="b" l="l" r="r" t="t"/>
            <a:pathLst>
              <a:path extrusionOk="0" h="968" w="968">
                <a:moveTo>
                  <a:pt x="100" y="134"/>
                </a:moveTo>
                <a:cubicBezTo>
                  <a:pt x="0" y="634"/>
                  <a:pt x="868" y="967"/>
                  <a:pt x="968" y="434"/>
                </a:cubicBezTo>
                <a:cubicBezTo>
                  <a:pt x="734" y="300"/>
                  <a:pt x="601" y="0"/>
                  <a:pt x="100" y="1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3"/>
          <p:cNvSpPr/>
          <p:nvPr/>
        </p:nvSpPr>
        <p:spPr>
          <a:xfrm flipH="1">
            <a:off x="7112483" y="1491229"/>
            <a:ext cx="13651" cy="14493"/>
          </a:xfrm>
          <a:custGeom>
            <a:rect b="b" l="l" r="r" t="t"/>
            <a:pathLst>
              <a:path extrusionOk="0" h="568" w="535">
                <a:moveTo>
                  <a:pt x="67" y="67"/>
                </a:moveTo>
                <a:cubicBezTo>
                  <a:pt x="1" y="434"/>
                  <a:pt x="134" y="567"/>
                  <a:pt x="501" y="467"/>
                </a:cubicBezTo>
                <a:cubicBezTo>
                  <a:pt x="534" y="167"/>
                  <a:pt x="368" y="0"/>
                  <a:pt x="67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3"/>
          <p:cNvSpPr/>
          <p:nvPr/>
        </p:nvSpPr>
        <p:spPr>
          <a:xfrm flipH="1">
            <a:off x="8719366" y="1488652"/>
            <a:ext cx="40875" cy="51949"/>
          </a:xfrm>
          <a:custGeom>
            <a:rect b="b" l="l" r="r" t="t"/>
            <a:pathLst>
              <a:path extrusionOk="0" h="2036" w="1602">
                <a:moveTo>
                  <a:pt x="1601" y="735"/>
                </a:moveTo>
                <a:cubicBezTo>
                  <a:pt x="934" y="1"/>
                  <a:pt x="67" y="835"/>
                  <a:pt x="0" y="1602"/>
                </a:cubicBezTo>
                <a:cubicBezTo>
                  <a:pt x="267" y="1669"/>
                  <a:pt x="267" y="2036"/>
                  <a:pt x="734" y="1902"/>
                </a:cubicBezTo>
                <a:cubicBezTo>
                  <a:pt x="901" y="1402"/>
                  <a:pt x="1501" y="1302"/>
                  <a:pt x="1601" y="735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3"/>
          <p:cNvSpPr/>
          <p:nvPr/>
        </p:nvSpPr>
        <p:spPr>
          <a:xfrm flipH="1">
            <a:off x="8719366" y="1488652"/>
            <a:ext cx="40875" cy="51949"/>
          </a:xfrm>
          <a:custGeom>
            <a:rect b="b" l="l" r="r" t="t"/>
            <a:pathLst>
              <a:path extrusionOk="0" fill="none" h="2036" w="1602">
                <a:moveTo>
                  <a:pt x="1601" y="735"/>
                </a:moveTo>
                <a:cubicBezTo>
                  <a:pt x="934" y="1"/>
                  <a:pt x="67" y="835"/>
                  <a:pt x="0" y="1602"/>
                </a:cubicBezTo>
                <a:cubicBezTo>
                  <a:pt x="267" y="1669"/>
                  <a:pt x="267" y="2036"/>
                  <a:pt x="734" y="1902"/>
                </a:cubicBezTo>
                <a:cubicBezTo>
                  <a:pt x="901" y="1402"/>
                  <a:pt x="1501" y="1302"/>
                  <a:pt x="1601" y="735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3"/>
          <p:cNvSpPr/>
          <p:nvPr/>
        </p:nvSpPr>
        <p:spPr>
          <a:xfrm flipH="1">
            <a:off x="7695501" y="1499726"/>
            <a:ext cx="47688" cy="37482"/>
          </a:xfrm>
          <a:custGeom>
            <a:rect b="b" l="l" r="r" t="t"/>
            <a:pathLst>
              <a:path extrusionOk="0" h="1469" w="1869">
                <a:moveTo>
                  <a:pt x="1869" y="734"/>
                </a:moveTo>
                <a:cubicBezTo>
                  <a:pt x="1869" y="167"/>
                  <a:pt x="1268" y="134"/>
                  <a:pt x="835" y="1"/>
                </a:cubicBezTo>
                <a:cubicBezTo>
                  <a:pt x="368" y="634"/>
                  <a:pt x="1" y="1335"/>
                  <a:pt x="1135" y="1468"/>
                </a:cubicBezTo>
                <a:cubicBezTo>
                  <a:pt x="1235" y="1101"/>
                  <a:pt x="1302" y="701"/>
                  <a:pt x="1869" y="7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3"/>
          <p:cNvSpPr/>
          <p:nvPr/>
        </p:nvSpPr>
        <p:spPr>
          <a:xfrm flipH="1">
            <a:off x="8901518" y="1515902"/>
            <a:ext cx="16202" cy="16202"/>
          </a:xfrm>
          <a:custGeom>
            <a:rect b="b" l="l" r="r" t="t"/>
            <a:pathLst>
              <a:path extrusionOk="0" h="635" w="635">
                <a:moveTo>
                  <a:pt x="601" y="567"/>
                </a:moveTo>
                <a:cubicBezTo>
                  <a:pt x="635" y="167"/>
                  <a:pt x="34" y="0"/>
                  <a:pt x="1" y="434"/>
                </a:cubicBezTo>
                <a:cubicBezTo>
                  <a:pt x="201" y="467"/>
                  <a:pt x="301" y="634"/>
                  <a:pt x="601" y="5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3"/>
          <p:cNvSpPr/>
          <p:nvPr/>
        </p:nvSpPr>
        <p:spPr>
          <a:xfrm flipH="1">
            <a:off x="8075087" y="1525266"/>
            <a:ext cx="20463" cy="18754"/>
          </a:xfrm>
          <a:custGeom>
            <a:rect b="b" l="l" r="r" t="t"/>
            <a:pathLst>
              <a:path extrusionOk="0" h="735" w="802">
                <a:moveTo>
                  <a:pt x="735" y="34"/>
                </a:moveTo>
                <a:cubicBezTo>
                  <a:pt x="368" y="34"/>
                  <a:pt x="34" y="0"/>
                  <a:pt x="1" y="334"/>
                </a:cubicBezTo>
                <a:cubicBezTo>
                  <a:pt x="234" y="634"/>
                  <a:pt x="802" y="734"/>
                  <a:pt x="735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3"/>
          <p:cNvSpPr/>
          <p:nvPr/>
        </p:nvSpPr>
        <p:spPr>
          <a:xfrm flipH="1">
            <a:off x="8838522" y="1581425"/>
            <a:ext cx="46004" cy="57052"/>
          </a:xfrm>
          <a:custGeom>
            <a:rect b="b" l="l" r="r" t="t"/>
            <a:pathLst>
              <a:path extrusionOk="0" h="2236" w="1803">
                <a:moveTo>
                  <a:pt x="768" y="34"/>
                </a:moveTo>
                <a:cubicBezTo>
                  <a:pt x="1" y="701"/>
                  <a:pt x="1268" y="2236"/>
                  <a:pt x="1802" y="1502"/>
                </a:cubicBezTo>
                <a:cubicBezTo>
                  <a:pt x="902" y="1402"/>
                  <a:pt x="1602" y="601"/>
                  <a:pt x="1802" y="334"/>
                </a:cubicBezTo>
                <a:cubicBezTo>
                  <a:pt x="1435" y="1"/>
                  <a:pt x="1068" y="168"/>
                  <a:pt x="768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3"/>
          <p:cNvSpPr/>
          <p:nvPr/>
        </p:nvSpPr>
        <p:spPr>
          <a:xfrm flipH="1">
            <a:off x="6728635" y="1555910"/>
            <a:ext cx="125126" cy="85986"/>
          </a:xfrm>
          <a:custGeom>
            <a:rect b="b" l="l" r="r" t="t"/>
            <a:pathLst>
              <a:path extrusionOk="0" h="3370" w="4904">
                <a:moveTo>
                  <a:pt x="2569" y="3369"/>
                </a:moveTo>
                <a:cubicBezTo>
                  <a:pt x="2068" y="1501"/>
                  <a:pt x="4003" y="1701"/>
                  <a:pt x="4904" y="2635"/>
                </a:cubicBezTo>
                <a:cubicBezTo>
                  <a:pt x="3903" y="0"/>
                  <a:pt x="0" y="2302"/>
                  <a:pt x="2569" y="3369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3"/>
          <p:cNvSpPr/>
          <p:nvPr/>
        </p:nvSpPr>
        <p:spPr>
          <a:xfrm flipH="1">
            <a:off x="8901518" y="1594208"/>
            <a:ext cx="19596" cy="15335"/>
          </a:xfrm>
          <a:custGeom>
            <a:rect b="b" l="l" r="r" t="t"/>
            <a:pathLst>
              <a:path extrusionOk="0" h="601" w="768">
                <a:moveTo>
                  <a:pt x="734" y="567"/>
                </a:moveTo>
                <a:cubicBezTo>
                  <a:pt x="768" y="100"/>
                  <a:pt x="134" y="0"/>
                  <a:pt x="1" y="401"/>
                </a:cubicBezTo>
                <a:cubicBezTo>
                  <a:pt x="201" y="567"/>
                  <a:pt x="468" y="601"/>
                  <a:pt x="734" y="5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3"/>
          <p:cNvSpPr/>
          <p:nvPr/>
        </p:nvSpPr>
        <p:spPr>
          <a:xfrm flipH="1">
            <a:off x="8620649" y="1622300"/>
            <a:ext cx="9390" cy="26408"/>
          </a:xfrm>
          <a:custGeom>
            <a:rect b="b" l="l" r="r" t="t"/>
            <a:pathLst>
              <a:path extrusionOk="0" h="1035" w="368">
                <a:moveTo>
                  <a:pt x="1" y="467"/>
                </a:moveTo>
                <a:cubicBezTo>
                  <a:pt x="368" y="1034"/>
                  <a:pt x="234" y="0"/>
                  <a:pt x="1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3"/>
          <p:cNvSpPr/>
          <p:nvPr/>
        </p:nvSpPr>
        <p:spPr>
          <a:xfrm flipH="1">
            <a:off x="7920186" y="1641870"/>
            <a:ext cx="7680" cy="7680"/>
          </a:xfrm>
          <a:custGeom>
            <a:rect b="b" l="l" r="r" t="t"/>
            <a:pathLst>
              <a:path extrusionOk="0" h="301" w="301">
                <a:moveTo>
                  <a:pt x="0" y="0"/>
                </a:moveTo>
                <a:lnTo>
                  <a:pt x="0" y="300"/>
                </a:lnTo>
                <a:lnTo>
                  <a:pt x="301" y="300"/>
                </a:lnTo>
                <a:lnTo>
                  <a:pt x="30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3"/>
          <p:cNvSpPr/>
          <p:nvPr/>
        </p:nvSpPr>
        <p:spPr>
          <a:xfrm flipH="1">
            <a:off x="6823959" y="1648682"/>
            <a:ext cx="19596" cy="17886"/>
          </a:xfrm>
          <a:custGeom>
            <a:rect b="b" l="l" r="r" t="t"/>
            <a:pathLst>
              <a:path extrusionOk="0" h="701" w="768">
                <a:moveTo>
                  <a:pt x="134" y="33"/>
                </a:moveTo>
                <a:cubicBezTo>
                  <a:pt x="0" y="534"/>
                  <a:pt x="501" y="701"/>
                  <a:pt x="701" y="467"/>
                </a:cubicBezTo>
                <a:cubicBezTo>
                  <a:pt x="768" y="67"/>
                  <a:pt x="501" y="0"/>
                  <a:pt x="134" y="3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3"/>
          <p:cNvSpPr/>
          <p:nvPr/>
        </p:nvSpPr>
        <p:spPr>
          <a:xfrm flipH="1">
            <a:off x="7998491" y="1652918"/>
            <a:ext cx="15335" cy="15360"/>
          </a:xfrm>
          <a:custGeom>
            <a:rect b="b" l="l" r="r" t="t"/>
            <a:pathLst>
              <a:path extrusionOk="0" h="602" w="601">
                <a:moveTo>
                  <a:pt x="0" y="435"/>
                </a:moveTo>
                <a:cubicBezTo>
                  <a:pt x="601" y="601"/>
                  <a:pt x="34" y="1"/>
                  <a:pt x="0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3"/>
          <p:cNvSpPr/>
          <p:nvPr/>
        </p:nvSpPr>
        <p:spPr>
          <a:xfrm flipH="1">
            <a:off x="8416376" y="1666543"/>
            <a:ext cx="15360" cy="17912"/>
          </a:xfrm>
          <a:custGeom>
            <a:rect b="b" l="l" r="r" t="t"/>
            <a:pathLst>
              <a:path extrusionOk="0" h="702" w="602">
                <a:moveTo>
                  <a:pt x="601" y="334"/>
                </a:moveTo>
                <a:cubicBezTo>
                  <a:pt x="501" y="301"/>
                  <a:pt x="34" y="1"/>
                  <a:pt x="1" y="334"/>
                </a:cubicBezTo>
                <a:cubicBezTo>
                  <a:pt x="101" y="401"/>
                  <a:pt x="568" y="701"/>
                  <a:pt x="601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3"/>
          <p:cNvSpPr/>
          <p:nvPr/>
        </p:nvSpPr>
        <p:spPr>
          <a:xfrm flipH="1">
            <a:off x="9043637" y="1675907"/>
            <a:ext cx="24724" cy="18754"/>
          </a:xfrm>
          <a:custGeom>
            <a:rect b="b" l="l" r="r" t="t"/>
            <a:pathLst>
              <a:path extrusionOk="0" h="735" w="969">
                <a:moveTo>
                  <a:pt x="67" y="267"/>
                </a:moveTo>
                <a:cubicBezTo>
                  <a:pt x="1" y="734"/>
                  <a:pt x="368" y="734"/>
                  <a:pt x="801" y="734"/>
                </a:cubicBezTo>
                <a:cubicBezTo>
                  <a:pt x="968" y="134"/>
                  <a:pt x="334" y="1"/>
                  <a:pt x="67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3"/>
          <p:cNvSpPr/>
          <p:nvPr/>
        </p:nvSpPr>
        <p:spPr>
          <a:xfrm flipH="1">
            <a:off x="8130404" y="1698029"/>
            <a:ext cx="13651" cy="15360"/>
          </a:xfrm>
          <a:custGeom>
            <a:rect b="b" l="l" r="r" t="t"/>
            <a:pathLst>
              <a:path extrusionOk="0" h="602" w="535">
                <a:moveTo>
                  <a:pt x="1" y="1"/>
                </a:moveTo>
                <a:lnTo>
                  <a:pt x="1" y="301"/>
                </a:lnTo>
                <a:cubicBezTo>
                  <a:pt x="401" y="601"/>
                  <a:pt x="534" y="34"/>
                  <a:pt x="1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3"/>
          <p:cNvSpPr/>
          <p:nvPr/>
        </p:nvSpPr>
        <p:spPr>
          <a:xfrm flipH="1">
            <a:off x="7313337" y="1696345"/>
            <a:ext cx="23857" cy="24699"/>
          </a:xfrm>
          <a:custGeom>
            <a:rect b="b" l="l" r="r" t="t"/>
            <a:pathLst>
              <a:path extrusionOk="0" h="968" w="935">
                <a:moveTo>
                  <a:pt x="0" y="634"/>
                </a:moveTo>
                <a:cubicBezTo>
                  <a:pt x="367" y="967"/>
                  <a:pt x="934" y="701"/>
                  <a:pt x="867" y="200"/>
                </a:cubicBezTo>
                <a:cubicBezTo>
                  <a:pt x="434" y="0"/>
                  <a:pt x="34" y="100"/>
                  <a:pt x="0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3"/>
          <p:cNvSpPr/>
          <p:nvPr/>
        </p:nvSpPr>
        <p:spPr>
          <a:xfrm flipH="1">
            <a:off x="8154235" y="1726963"/>
            <a:ext cx="14493" cy="14518"/>
          </a:xfrm>
          <a:custGeom>
            <a:rect b="b" l="l" r="r" t="t"/>
            <a:pathLst>
              <a:path extrusionOk="0" h="569" w="568">
                <a:moveTo>
                  <a:pt x="534" y="468"/>
                </a:moveTo>
                <a:cubicBezTo>
                  <a:pt x="567" y="168"/>
                  <a:pt x="401" y="1"/>
                  <a:pt x="100" y="34"/>
                </a:cubicBezTo>
                <a:cubicBezTo>
                  <a:pt x="0" y="401"/>
                  <a:pt x="134" y="568"/>
                  <a:pt x="534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3"/>
          <p:cNvSpPr/>
          <p:nvPr/>
        </p:nvSpPr>
        <p:spPr>
          <a:xfrm flipH="1">
            <a:off x="8562781" y="1733775"/>
            <a:ext cx="14493" cy="18754"/>
          </a:xfrm>
          <a:custGeom>
            <a:rect b="b" l="l" r="r" t="t"/>
            <a:pathLst>
              <a:path extrusionOk="0" h="735" w="568">
                <a:moveTo>
                  <a:pt x="568" y="368"/>
                </a:moveTo>
                <a:cubicBezTo>
                  <a:pt x="501" y="334"/>
                  <a:pt x="1" y="1"/>
                  <a:pt x="1" y="368"/>
                </a:cubicBezTo>
                <a:cubicBezTo>
                  <a:pt x="101" y="401"/>
                  <a:pt x="568" y="735"/>
                  <a:pt x="568" y="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3"/>
          <p:cNvSpPr/>
          <p:nvPr/>
        </p:nvSpPr>
        <p:spPr>
          <a:xfrm flipH="1">
            <a:off x="6872463" y="1735485"/>
            <a:ext cx="24724" cy="12783"/>
          </a:xfrm>
          <a:custGeom>
            <a:rect b="b" l="l" r="r" t="t"/>
            <a:pathLst>
              <a:path extrusionOk="0" h="501" w="969">
                <a:moveTo>
                  <a:pt x="34" y="301"/>
                </a:moveTo>
                <a:cubicBezTo>
                  <a:pt x="234" y="434"/>
                  <a:pt x="501" y="501"/>
                  <a:pt x="735" y="468"/>
                </a:cubicBezTo>
                <a:cubicBezTo>
                  <a:pt x="968" y="1"/>
                  <a:pt x="1" y="67"/>
                  <a:pt x="34" y="3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3"/>
          <p:cNvSpPr/>
          <p:nvPr/>
        </p:nvSpPr>
        <p:spPr>
          <a:xfrm flipH="1">
            <a:off x="6772904" y="1741455"/>
            <a:ext cx="15335" cy="19596"/>
          </a:xfrm>
          <a:custGeom>
            <a:rect b="b" l="l" r="r" t="t"/>
            <a:pathLst>
              <a:path extrusionOk="0" h="768" w="601">
                <a:moveTo>
                  <a:pt x="601" y="200"/>
                </a:moveTo>
                <a:cubicBezTo>
                  <a:pt x="401" y="133"/>
                  <a:pt x="301" y="0"/>
                  <a:pt x="1" y="33"/>
                </a:cubicBezTo>
                <a:lnTo>
                  <a:pt x="1" y="634"/>
                </a:lnTo>
                <a:cubicBezTo>
                  <a:pt x="468" y="767"/>
                  <a:pt x="468" y="400"/>
                  <a:pt x="601" y="2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3"/>
          <p:cNvSpPr/>
          <p:nvPr/>
        </p:nvSpPr>
        <p:spPr>
          <a:xfrm flipH="1">
            <a:off x="6772904" y="1741455"/>
            <a:ext cx="15335" cy="19596"/>
          </a:xfrm>
          <a:custGeom>
            <a:rect b="b" l="l" r="r" t="t"/>
            <a:pathLst>
              <a:path extrusionOk="0" fill="none" h="768" w="601">
                <a:moveTo>
                  <a:pt x="601" y="200"/>
                </a:moveTo>
                <a:cubicBezTo>
                  <a:pt x="401" y="133"/>
                  <a:pt x="301" y="0"/>
                  <a:pt x="1" y="33"/>
                </a:cubicBezTo>
                <a:lnTo>
                  <a:pt x="1" y="634"/>
                </a:lnTo>
                <a:cubicBezTo>
                  <a:pt x="468" y="767"/>
                  <a:pt x="468" y="400"/>
                  <a:pt x="601" y="2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3"/>
          <p:cNvSpPr/>
          <p:nvPr/>
        </p:nvSpPr>
        <p:spPr>
          <a:xfrm flipH="1">
            <a:off x="7589945" y="1753371"/>
            <a:ext cx="38324" cy="37456"/>
          </a:xfrm>
          <a:custGeom>
            <a:rect b="b" l="l" r="r" t="t"/>
            <a:pathLst>
              <a:path extrusionOk="0" h="1468" w="1502">
                <a:moveTo>
                  <a:pt x="734" y="1334"/>
                </a:moveTo>
                <a:cubicBezTo>
                  <a:pt x="1501" y="667"/>
                  <a:pt x="100" y="0"/>
                  <a:pt x="0" y="1034"/>
                </a:cubicBezTo>
                <a:cubicBezTo>
                  <a:pt x="267" y="1101"/>
                  <a:pt x="267" y="1468"/>
                  <a:pt x="734" y="1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3"/>
          <p:cNvSpPr/>
          <p:nvPr/>
        </p:nvSpPr>
        <p:spPr>
          <a:xfrm flipH="1">
            <a:off x="8424030" y="1791669"/>
            <a:ext cx="16202" cy="19596"/>
          </a:xfrm>
          <a:custGeom>
            <a:rect b="b" l="l" r="r" t="t"/>
            <a:pathLst>
              <a:path extrusionOk="0" h="768" w="635">
                <a:moveTo>
                  <a:pt x="34" y="267"/>
                </a:moveTo>
                <a:cubicBezTo>
                  <a:pt x="0" y="667"/>
                  <a:pt x="234" y="767"/>
                  <a:pt x="634" y="734"/>
                </a:cubicBezTo>
                <a:cubicBezTo>
                  <a:pt x="634" y="334"/>
                  <a:pt x="267" y="0"/>
                  <a:pt x="34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3"/>
          <p:cNvSpPr/>
          <p:nvPr/>
        </p:nvSpPr>
        <p:spPr>
          <a:xfrm flipH="1">
            <a:off x="8891287" y="1827415"/>
            <a:ext cx="11099" cy="8522"/>
          </a:xfrm>
          <a:custGeom>
            <a:rect b="b" l="l" r="r" t="t"/>
            <a:pathLst>
              <a:path extrusionOk="0" h="334" w="435">
                <a:moveTo>
                  <a:pt x="0" y="334"/>
                </a:moveTo>
                <a:lnTo>
                  <a:pt x="434" y="334"/>
                </a:lnTo>
                <a:cubicBezTo>
                  <a:pt x="434" y="67"/>
                  <a:pt x="301" y="0"/>
                  <a:pt x="0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3"/>
          <p:cNvSpPr/>
          <p:nvPr/>
        </p:nvSpPr>
        <p:spPr>
          <a:xfrm flipH="1">
            <a:off x="8319342" y="1808687"/>
            <a:ext cx="28118" cy="45136"/>
          </a:xfrm>
          <a:custGeom>
            <a:rect b="b" l="l" r="r" t="t"/>
            <a:pathLst>
              <a:path extrusionOk="0" h="1769" w="1102">
                <a:moveTo>
                  <a:pt x="1101" y="1234"/>
                </a:moveTo>
                <a:cubicBezTo>
                  <a:pt x="667" y="0"/>
                  <a:pt x="0" y="1768"/>
                  <a:pt x="1101" y="1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3"/>
          <p:cNvSpPr/>
          <p:nvPr/>
        </p:nvSpPr>
        <p:spPr>
          <a:xfrm flipH="1">
            <a:off x="7266542" y="1901460"/>
            <a:ext cx="28960" cy="28092"/>
          </a:xfrm>
          <a:custGeom>
            <a:rect b="b" l="l" r="r" t="t"/>
            <a:pathLst>
              <a:path extrusionOk="0" h="1101" w="1135">
                <a:moveTo>
                  <a:pt x="268" y="1101"/>
                </a:moveTo>
                <a:lnTo>
                  <a:pt x="1001" y="1101"/>
                </a:lnTo>
                <a:cubicBezTo>
                  <a:pt x="901" y="667"/>
                  <a:pt x="1135" y="567"/>
                  <a:pt x="1135" y="234"/>
                </a:cubicBezTo>
                <a:cubicBezTo>
                  <a:pt x="868" y="67"/>
                  <a:pt x="568" y="0"/>
                  <a:pt x="268" y="67"/>
                </a:cubicBezTo>
                <a:cubicBezTo>
                  <a:pt x="1" y="334"/>
                  <a:pt x="401" y="567"/>
                  <a:pt x="268" y="11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3"/>
          <p:cNvSpPr/>
          <p:nvPr/>
        </p:nvSpPr>
        <p:spPr>
          <a:xfrm flipH="1">
            <a:off x="7745714" y="1921872"/>
            <a:ext cx="42585" cy="31511"/>
          </a:xfrm>
          <a:custGeom>
            <a:rect b="b" l="l" r="r" t="t"/>
            <a:pathLst>
              <a:path extrusionOk="0" h="1235" w="1669">
                <a:moveTo>
                  <a:pt x="268" y="1"/>
                </a:moveTo>
                <a:cubicBezTo>
                  <a:pt x="268" y="368"/>
                  <a:pt x="1" y="434"/>
                  <a:pt x="101" y="901"/>
                </a:cubicBezTo>
                <a:cubicBezTo>
                  <a:pt x="401" y="968"/>
                  <a:pt x="535" y="1235"/>
                  <a:pt x="1002" y="1168"/>
                </a:cubicBezTo>
                <a:cubicBezTo>
                  <a:pt x="902" y="468"/>
                  <a:pt x="1669" y="635"/>
                  <a:pt x="1268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3"/>
          <p:cNvSpPr/>
          <p:nvPr/>
        </p:nvSpPr>
        <p:spPr>
          <a:xfrm flipH="1">
            <a:off x="8850437" y="1951673"/>
            <a:ext cx="30669" cy="30669"/>
          </a:xfrm>
          <a:custGeom>
            <a:rect b="b" l="l" r="r" t="t"/>
            <a:pathLst>
              <a:path extrusionOk="0" h="1202" w="1202">
                <a:moveTo>
                  <a:pt x="334" y="1034"/>
                </a:moveTo>
                <a:cubicBezTo>
                  <a:pt x="1034" y="1201"/>
                  <a:pt x="1001" y="634"/>
                  <a:pt x="1201" y="301"/>
                </a:cubicBezTo>
                <a:cubicBezTo>
                  <a:pt x="934" y="234"/>
                  <a:pt x="834" y="0"/>
                  <a:pt x="467" y="0"/>
                </a:cubicBezTo>
                <a:cubicBezTo>
                  <a:pt x="334" y="301"/>
                  <a:pt x="0" y="701"/>
                  <a:pt x="334" y="10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3"/>
          <p:cNvSpPr/>
          <p:nvPr/>
        </p:nvSpPr>
        <p:spPr>
          <a:xfrm flipH="1">
            <a:off x="8850437" y="1951673"/>
            <a:ext cx="30669" cy="30669"/>
          </a:xfrm>
          <a:custGeom>
            <a:rect b="b" l="l" r="r" t="t"/>
            <a:pathLst>
              <a:path extrusionOk="0" fill="none" h="1202" w="1202">
                <a:moveTo>
                  <a:pt x="334" y="1034"/>
                </a:moveTo>
                <a:cubicBezTo>
                  <a:pt x="1034" y="1201"/>
                  <a:pt x="1001" y="634"/>
                  <a:pt x="1201" y="301"/>
                </a:cubicBezTo>
                <a:cubicBezTo>
                  <a:pt x="934" y="234"/>
                  <a:pt x="834" y="0"/>
                  <a:pt x="467" y="0"/>
                </a:cubicBezTo>
                <a:cubicBezTo>
                  <a:pt x="334" y="301"/>
                  <a:pt x="0" y="701"/>
                  <a:pt x="334" y="10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3"/>
          <p:cNvSpPr/>
          <p:nvPr/>
        </p:nvSpPr>
        <p:spPr>
          <a:xfrm flipH="1">
            <a:off x="8558520" y="1970401"/>
            <a:ext cx="11941" cy="11941"/>
          </a:xfrm>
          <a:custGeom>
            <a:rect b="b" l="l" r="r" t="t"/>
            <a:pathLst>
              <a:path extrusionOk="0" h="468" w="468">
                <a:moveTo>
                  <a:pt x="468" y="434"/>
                </a:moveTo>
                <a:lnTo>
                  <a:pt x="468" y="0"/>
                </a:lnTo>
                <a:lnTo>
                  <a:pt x="34" y="0"/>
                </a:lnTo>
                <a:cubicBezTo>
                  <a:pt x="1" y="334"/>
                  <a:pt x="134" y="467"/>
                  <a:pt x="468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3"/>
          <p:cNvSpPr/>
          <p:nvPr/>
        </p:nvSpPr>
        <p:spPr>
          <a:xfrm flipH="1">
            <a:off x="8748301" y="2029979"/>
            <a:ext cx="13651" cy="13625"/>
          </a:xfrm>
          <a:custGeom>
            <a:rect b="b" l="l" r="r" t="t"/>
            <a:pathLst>
              <a:path extrusionOk="0" h="534" w="535">
                <a:moveTo>
                  <a:pt x="501" y="467"/>
                </a:moveTo>
                <a:cubicBezTo>
                  <a:pt x="534" y="134"/>
                  <a:pt x="367" y="0"/>
                  <a:pt x="67" y="34"/>
                </a:cubicBezTo>
                <a:cubicBezTo>
                  <a:pt x="0" y="400"/>
                  <a:pt x="134" y="534"/>
                  <a:pt x="501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3"/>
          <p:cNvSpPr/>
          <p:nvPr/>
        </p:nvSpPr>
        <p:spPr>
          <a:xfrm flipH="1">
            <a:off x="8370423" y="2030821"/>
            <a:ext cx="24699" cy="18754"/>
          </a:xfrm>
          <a:custGeom>
            <a:rect b="b" l="l" r="r" t="t"/>
            <a:pathLst>
              <a:path extrusionOk="0" h="735" w="968">
                <a:moveTo>
                  <a:pt x="767" y="1"/>
                </a:moveTo>
                <a:lnTo>
                  <a:pt x="167" y="1"/>
                </a:lnTo>
                <a:cubicBezTo>
                  <a:pt x="0" y="734"/>
                  <a:pt x="968" y="734"/>
                  <a:pt x="767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3"/>
          <p:cNvSpPr/>
          <p:nvPr/>
        </p:nvSpPr>
        <p:spPr>
          <a:xfrm flipH="1">
            <a:off x="7682718" y="2030821"/>
            <a:ext cx="23857" cy="28118"/>
          </a:xfrm>
          <a:custGeom>
            <a:rect b="b" l="l" r="r" t="t"/>
            <a:pathLst>
              <a:path extrusionOk="0" h="1102" w="935">
                <a:moveTo>
                  <a:pt x="867" y="134"/>
                </a:moveTo>
                <a:cubicBezTo>
                  <a:pt x="701" y="134"/>
                  <a:pt x="534" y="67"/>
                  <a:pt x="434" y="1"/>
                </a:cubicBezTo>
                <a:cubicBezTo>
                  <a:pt x="300" y="234"/>
                  <a:pt x="0" y="367"/>
                  <a:pt x="134" y="868"/>
                </a:cubicBezTo>
                <a:cubicBezTo>
                  <a:pt x="634" y="1101"/>
                  <a:pt x="934" y="801"/>
                  <a:pt x="867" y="1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3"/>
          <p:cNvSpPr/>
          <p:nvPr/>
        </p:nvSpPr>
        <p:spPr>
          <a:xfrm flipH="1">
            <a:off x="8656395" y="2029111"/>
            <a:ext cx="44269" cy="47688"/>
          </a:xfrm>
          <a:custGeom>
            <a:rect b="b" l="l" r="r" t="t"/>
            <a:pathLst>
              <a:path extrusionOk="0" h="1869" w="1735">
                <a:moveTo>
                  <a:pt x="1501" y="334"/>
                </a:moveTo>
                <a:cubicBezTo>
                  <a:pt x="834" y="1"/>
                  <a:pt x="0" y="468"/>
                  <a:pt x="33" y="1235"/>
                </a:cubicBezTo>
                <a:cubicBezTo>
                  <a:pt x="667" y="1869"/>
                  <a:pt x="1735" y="1202"/>
                  <a:pt x="1501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3"/>
          <p:cNvSpPr/>
          <p:nvPr/>
        </p:nvSpPr>
        <p:spPr>
          <a:xfrm flipH="1">
            <a:off x="8847044" y="2050391"/>
            <a:ext cx="28118" cy="18754"/>
          </a:xfrm>
          <a:custGeom>
            <a:rect b="b" l="l" r="r" t="t"/>
            <a:pathLst>
              <a:path extrusionOk="0" h="735" w="1102">
                <a:moveTo>
                  <a:pt x="968" y="534"/>
                </a:moveTo>
                <a:cubicBezTo>
                  <a:pt x="1102" y="1"/>
                  <a:pt x="1" y="1"/>
                  <a:pt x="101" y="534"/>
                </a:cubicBezTo>
                <a:cubicBezTo>
                  <a:pt x="368" y="735"/>
                  <a:pt x="735" y="735"/>
                  <a:pt x="968" y="5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3"/>
          <p:cNvSpPr/>
          <p:nvPr/>
        </p:nvSpPr>
        <p:spPr>
          <a:xfrm flipH="1">
            <a:off x="9021515" y="2032530"/>
            <a:ext cx="74070" cy="120023"/>
          </a:xfrm>
          <a:custGeom>
            <a:rect b="b" l="l" r="r" t="t"/>
            <a:pathLst>
              <a:path extrusionOk="0" h="4704" w="2903">
                <a:moveTo>
                  <a:pt x="2902" y="1368"/>
                </a:moveTo>
                <a:cubicBezTo>
                  <a:pt x="0" y="0"/>
                  <a:pt x="2502" y="4704"/>
                  <a:pt x="2902" y="1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3"/>
          <p:cNvSpPr/>
          <p:nvPr/>
        </p:nvSpPr>
        <p:spPr>
          <a:xfrm flipH="1">
            <a:off x="9110894" y="2067409"/>
            <a:ext cx="30644" cy="40033"/>
          </a:xfrm>
          <a:custGeom>
            <a:rect b="b" l="l" r="r" t="t"/>
            <a:pathLst>
              <a:path extrusionOk="0" h="1569" w="1201">
                <a:moveTo>
                  <a:pt x="734" y="1"/>
                </a:moveTo>
                <a:cubicBezTo>
                  <a:pt x="367" y="1"/>
                  <a:pt x="267" y="234"/>
                  <a:pt x="0" y="301"/>
                </a:cubicBezTo>
                <a:lnTo>
                  <a:pt x="0" y="902"/>
                </a:lnTo>
                <a:cubicBezTo>
                  <a:pt x="567" y="1569"/>
                  <a:pt x="1201" y="468"/>
                  <a:pt x="734" y="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3"/>
          <p:cNvSpPr/>
          <p:nvPr/>
        </p:nvSpPr>
        <p:spPr>
          <a:xfrm flipH="1">
            <a:off x="9110894" y="2067409"/>
            <a:ext cx="30644" cy="40033"/>
          </a:xfrm>
          <a:custGeom>
            <a:rect b="b" l="l" r="r" t="t"/>
            <a:pathLst>
              <a:path extrusionOk="0" fill="none" h="1569" w="1201">
                <a:moveTo>
                  <a:pt x="734" y="1"/>
                </a:moveTo>
                <a:cubicBezTo>
                  <a:pt x="367" y="1"/>
                  <a:pt x="267" y="234"/>
                  <a:pt x="0" y="301"/>
                </a:cubicBezTo>
                <a:lnTo>
                  <a:pt x="0" y="902"/>
                </a:lnTo>
                <a:cubicBezTo>
                  <a:pt x="567" y="1569"/>
                  <a:pt x="1201" y="468"/>
                  <a:pt x="734" y="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3"/>
          <p:cNvSpPr/>
          <p:nvPr/>
        </p:nvSpPr>
        <p:spPr>
          <a:xfrm flipH="1">
            <a:off x="8838522" y="2107417"/>
            <a:ext cx="25566" cy="27276"/>
          </a:xfrm>
          <a:custGeom>
            <a:rect b="b" l="l" r="r" t="t"/>
            <a:pathLst>
              <a:path extrusionOk="0" h="1069" w="1002">
                <a:moveTo>
                  <a:pt x="1001" y="67"/>
                </a:moveTo>
                <a:cubicBezTo>
                  <a:pt x="701" y="1"/>
                  <a:pt x="367" y="34"/>
                  <a:pt x="101" y="201"/>
                </a:cubicBezTo>
                <a:cubicBezTo>
                  <a:pt x="0" y="668"/>
                  <a:pt x="267" y="735"/>
                  <a:pt x="267" y="1068"/>
                </a:cubicBezTo>
                <a:cubicBezTo>
                  <a:pt x="701" y="968"/>
                  <a:pt x="868" y="501"/>
                  <a:pt x="100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3"/>
          <p:cNvSpPr/>
          <p:nvPr/>
        </p:nvSpPr>
        <p:spPr>
          <a:xfrm flipH="1">
            <a:off x="8455541" y="2111678"/>
            <a:ext cx="30644" cy="35772"/>
          </a:xfrm>
          <a:custGeom>
            <a:rect b="b" l="l" r="r" t="t"/>
            <a:pathLst>
              <a:path extrusionOk="0" h="1402" w="1201">
                <a:moveTo>
                  <a:pt x="801" y="1068"/>
                </a:moveTo>
                <a:cubicBezTo>
                  <a:pt x="334" y="801"/>
                  <a:pt x="1201" y="668"/>
                  <a:pt x="967" y="167"/>
                </a:cubicBezTo>
                <a:cubicBezTo>
                  <a:pt x="534" y="0"/>
                  <a:pt x="467" y="134"/>
                  <a:pt x="100" y="334"/>
                </a:cubicBezTo>
                <a:cubicBezTo>
                  <a:pt x="0" y="801"/>
                  <a:pt x="567" y="1401"/>
                  <a:pt x="801" y="10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3"/>
          <p:cNvSpPr/>
          <p:nvPr/>
        </p:nvSpPr>
        <p:spPr>
          <a:xfrm flipH="1">
            <a:off x="8455541" y="2111678"/>
            <a:ext cx="30644" cy="35772"/>
          </a:xfrm>
          <a:custGeom>
            <a:rect b="b" l="l" r="r" t="t"/>
            <a:pathLst>
              <a:path extrusionOk="0" fill="none" h="1402" w="1201">
                <a:moveTo>
                  <a:pt x="801" y="1068"/>
                </a:moveTo>
                <a:cubicBezTo>
                  <a:pt x="334" y="801"/>
                  <a:pt x="1201" y="668"/>
                  <a:pt x="967" y="167"/>
                </a:cubicBezTo>
                <a:cubicBezTo>
                  <a:pt x="534" y="0"/>
                  <a:pt x="467" y="134"/>
                  <a:pt x="100" y="334"/>
                </a:cubicBezTo>
                <a:cubicBezTo>
                  <a:pt x="0" y="801"/>
                  <a:pt x="567" y="1401"/>
                  <a:pt x="801" y="10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3"/>
          <p:cNvSpPr/>
          <p:nvPr/>
        </p:nvSpPr>
        <p:spPr>
          <a:xfrm flipH="1">
            <a:off x="9096427" y="2105707"/>
            <a:ext cx="18728" cy="27276"/>
          </a:xfrm>
          <a:custGeom>
            <a:rect b="b" l="l" r="r" t="t"/>
            <a:pathLst>
              <a:path extrusionOk="0" h="1069" w="734">
                <a:moveTo>
                  <a:pt x="734" y="568"/>
                </a:moveTo>
                <a:cubicBezTo>
                  <a:pt x="0" y="1"/>
                  <a:pt x="200" y="1068"/>
                  <a:pt x="734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3"/>
          <p:cNvSpPr/>
          <p:nvPr/>
        </p:nvSpPr>
        <p:spPr>
          <a:xfrm flipH="1">
            <a:off x="9055552" y="2120200"/>
            <a:ext cx="17912" cy="18728"/>
          </a:xfrm>
          <a:custGeom>
            <a:rect b="b" l="l" r="r" t="t"/>
            <a:pathLst>
              <a:path extrusionOk="0" h="734" w="702">
                <a:moveTo>
                  <a:pt x="701" y="734"/>
                </a:moveTo>
                <a:cubicBezTo>
                  <a:pt x="701" y="300"/>
                  <a:pt x="368" y="200"/>
                  <a:pt x="101" y="0"/>
                </a:cubicBezTo>
                <a:cubicBezTo>
                  <a:pt x="1" y="534"/>
                  <a:pt x="501" y="500"/>
                  <a:pt x="701" y="7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3"/>
          <p:cNvSpPr/>
          <p:nvPr/>
        </p:nvSpPr>
        <p:spPr>
          <a:xfrm flipH="1">
            <a:off x="8786624" y="2132957"/>
            <a:ext cx="48530" cy="33221"/>
          </a:xfrm>
          <a:custGeom>
            <a:rect b="b" l="l" r="r" t="t"/>
            <a:pathLst>
              <a:path extrusionOk="0" h="1302" w="1902">
                <a:moveTo>
                  <a:pt x="1902" y="668"/>
                </a:moveTo>
                <a:cubicBezTo>
                  <a:pt x="1135" y="868"/>
                  <a:pt x="1602" y="668"/>
                  <a:pt x="1035" y="67"/>
                </a:cubicBezTo>
                <a:cubicBezTo>
                  <a:pt x="234" y="0"/>
                  <a:pt x="401" y="834"/>
                  <a:pt x="1" y="1101"/>
                </a:cubicBezTo>
                <a:cubicBezTo>
                  <a:pt x="801" y="1135"/>
                  <a:pt x="1368" y="1301"/>
                  <a:pt x="1902" y="6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3"/>
          <p:cNvSpPr/>
          <p:nvPr/>
        </p:nvSpPr>
        <p:spPr>
          <a:xfrm flipH="1">
            <a:off x="9052159" y="2136351"/>
            <a:ext cx="18754" cy="29827"/>
          </a:xfrm>
          <a:custGeom>
            <a:rect b="b" l="l" r="r" t="t"/>
            <a:pathLst>
              <a:path extrusionOk="0" h="1169" w="735">
                <a:moveTo>
                  <a:pt x="735" y="535"/>
                </a:moveTo>
                <a:cubicBezTo>
                  <a:pt x="534" y="535"/>
                  <a:pt x="134" y="1"/>
                  <a:pt x="1" y="401"/>
                </a:cubicBezTo>
                <a:cubicBezTo>
                  <a:pt x="301" y="568"/>
                  <a:pt x="334" y="1168"/>
                  <a:pt x="735" y="5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3"/>
          <p:cNvSpPr/>
          <p:nvPr/>
        </p:nvSpPr>
        <p:spPr>
          <a:xfrm flipH="1">
            <a:off x="8927033" y="2135509"/>
            <a:ext cx="9390" cy="26408"/>
          </a:xfrm>
          <a:custGeom>
            <a:rect b="b" l="l" r="r" t="t"/>
            <a:pathLst>
              <a:path extrusionOk="0" h="1035" w="368">
                <a:moveTo>
                  <a:pt x="0" y="568"/>
                </a:moveTo>
                <a:cubicBezTo>
                  <a:pt x="234" y="1035"/>
                  <a:pt x="367" y="0"/>
                  <a:pt x="0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3"/>
          <p:cNvSpPr/>
          <p:nvPr/>
        </p:nvSpPr>
        <p:spPr>
          <a:xfrm flipH="1">
            <a:off x="8704057" y="2138902"/>
            <a:ext cx="15335" cy="14493"/>
          </a:xfrm>
          <a:custGeom>
            <a:rect b="b" l="l" r="r" t="t"/>
            <a:pathLst>
              <a:path extrusionOk="0" h="568" w="601">
                <a:moveTo>
                  <a:pt x="0" y="435"/>
                </a:moveTo>
                <a:cubicBezTo>
                  <a:pt x="601" y="568"/>
                  <a:pt x="34" y="1"/>
                  <a:pt x="0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3"/>
          <p:cNvSpPr/>
          <p:nvPr/>
        </p:nvSpPr>
        <p:spPr>
          <a:xfrm flipH="1">
            <a:off x="8393412" y="2136351"/>
            <a:ext cx="51923" cy="79199"/>
          </a:xfrm>
          <a:custGeom>
            <a:rect b="b" l="l" r="r" t="t"/>
            <a:pathLst>
              <a:path extrusionOk="0" h="3104" w="2035">
                <a:moveTo>
                  <a:pt x="2002" y="968"/>
                </a:moveTo>
                <a:cubicBezTo>
                  <a:pt x="334" y="1"/>
                  <a:pt x="0" y="3103"/>
                  <a:pt x="1701" y="2870"/>
                </a:cubicBezTo>
                <a:cubicBezTo>
                  <a:pt x="1535" y="1969"/>
                  <a:pt x="2035" y="1735"/>
                  <a:pt x="2002" y="9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3"/>
          <p:cNvSpPr/>
          <p:nvPr/>
        </p:nvSpPr>
        <p:spPr>
          <a:xfrm flipH="1">
            <a:off x="8914276" y="2166152"/>
            <a:ext cx="21305" cy="10232"/>
          </a:xfrm>
          <a:custGeom>
            <a:rect b="b" l="l" r="r" t="t"/>
            <a:pathLst>
              <a:path extrusionOk="0" h="401" w="835">
                <a:moveTo>
                  <a:pt x="134" y="401"/>
                </a:moveTo>
                <a:lnTo>
                  <a:pt x="701" y="401"/>
                </a:lnTo>
                <a:cubicBezTo>
                  <a:pt x="834" y="0"/>
                  <a:pt x="0" y="0"/>
                  <a:pt x="134" y="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3"/>
          <p:cNvSpPr/>
          <p:nvPr/>
        </p:nvSpPr>
        <p:spPr>
          <a:xfrm flipH="1">
            <a:off x="8487869" y="2165285"/>
            <a:ext cx="11941" cy="11099"/>
          </a:xfrm>
          <a:custGeom>
            <a:rect b="b" l="l" r="r" t="t"/>
            <a:pathLst>
              <a:path extrusionOk="0" h="435" w="468">
                <a:moveTo>
                  <a:pt x="467" y="435"/>
                </a:moveTo>
                <a:lnTo>
                  <a:pt x="467" y="1"/>
                </a:lnTo>
                <a:lnTo>
                  <a:pt x="34" y="1"/>
                </a:lnTo>
                <a:cubicBezTo>
                  <a:pt x="0" y="301"/>
                  <a:pt x="167" y="435"/>
                  <a:pt x="467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3"/>
          <p:cNvSpPr/>
          <p:nvPr/>
        </p:nvSpPr>
        <p:spPr>
          <a:xfrm flipH="1">
            <a:off x="8098918" y="2232542"/>
            <a:ext cx="15335" cy="14493"/>
          </a:xfrm>
          <a:custGeom>
            <a:rect b="b" l="l" r="r" t="t"/>
            <a:pathLst>
              <a:path extrusionOk="0" h="568" w="601">
                <a:moveTo>
                  <a:pt x="0" y="434"/>
                </a:moveTo>
                <a:cubicBezTo>
                  <a:pt x="601" y="567"/>
                  <a:pt x="33" y="0"/>
                  <a:pt x="0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3"/>
          <p:cNvSpPr/>
          <p:nvPr/>
        </p:nvSpPr>
        <p:spPr>
          <a:xfrm flipH="1">
            <a:off x="9047056" y="2253822"/>
            <a:ext cx="17044" cy="12783"/>
          </a:xfrm>
          <a:custGeom>
            <a:rect b="b" l="l" r="r" t="t"/>
            <a:pathLst>
              <a:path extrusionOk="0" h="501" w="668">
                <a:moveTo>
                  <a:pt x="34" y="33"/>
                </a:moveTo>
                <a:cubicBezTo>
                  <a:pt x="1" y="400"/>
                  <a:pt x="234" y="500"/>
                  <a:pt x="634" y="467"/>
                </a:cubicBezTo>
                <a:cubicBezTo>
                  <a:pt x="668" y="67"/>
                  <a:pt x="434" y="0"/>
                  <a:pt x="34" y="33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3"/>
          <p:cNvSpPr/>
          <p:nvPr/>
        </p:nvSpPr>
        <p:spPr>
          <a:xfrm flipH="1">
            <a:off x="9047056" y="2253822"/>
            <a:ext cx="17044" cy="12783"/>
          </a:xfrm>
          <a:custGeom>
            <a:rect b="b" l="l" r="r" t="t"/>
            <a:pathLst>
              <a:path extrusionOk="0" fill="none" h="501" w="668">
                <a:moveTo>
                  <a:pt x="34" y="33"/>
                </a:moveTo>
                <a:cubicBezTo>
                  <a:pt x="1" y="400"/>
                  <a:pt x="234" y="500"/>
                  <a:pt x="634" y="467"/>
                </a:cubicBezTo>
                <a:cubicBezTo>
                  <a:pt x="668" y="67"/>
                  <a:pt x="434" y="0"/>
                  <a:pt x="34" y="33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3"/>
          <p:cNvSpPr/>
          <p:nvPr/>
        </p:nvSpPr>
        <p:spPr>
          <a:xfrm flipH="1">
            <a:off x="7908270" y="2245300"/>
            <a:ext cx="11941" cy="25566"/>
          </a:xfrm>
          <a:custGeom>
            <a:rect b="b" l="l" r="r" t="t"/>
            <a:pathLst>
              <a:path extrusionOk="0" h="1002" w="468">
                <a:moveTo>
                  <a:pt x="1" y="501"/>
                </a:moveTo>
                <a:cubicBezTo>
                  <a:pt x="468" y="1001"/>
                  <a:pt x="267" y="1"/>
                  <a:pt x="1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3"/>
          <p:cNvSpPr/>
          <p:nvPr/>
        </p:nvSpPr>
        <p:spPr>
          <a:xfrm flipH="1">
            <a:off x="8513409" y="2275101"/>
            <a:ext cx="19596" cy="20438"/>
          </a:xfrm>
          <a:custGeom>
            <a:rect b="b" l="l" r="r" t="t"/>
            <a:pathLst>
              <a:path extrusionOk="0" h="801" w="768">
                <a:moveTo>
                  <a:pt x="301" y="67"/>
                </a:moveTo>
                <a:cubicBezTo>
                  <a:pt x="0" y="367"/>
                  <a:pt x="301" y="801"/>
                  <a:pt x="734" y="801"/>
                </a:cubicBezTo>
                <a:cubicBezTo>
                  <a:pt x="768" y="400"/>
                  <a:pt x="734" y="0"/>
                  <a:pt x="30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3"/>
          <p:cNvSpPr/>
          <p:nvPr/>
        </p:nvSpPr>
        <p:spPr>
          <a:xfrm flipH="1">
            <a:off x="8241062" y="2286149"/>
            <a:ext cx="26408" cy="18754"/>
          </a:xfrm>
          <a:custGeom>
            <a:rect b="b" l="l" r="r" t="t"/>
            <a:pathLst>
              <a:path extrusionOk="0" h="735" w="1035">
                <a:moveTo>
                  <a:pt x="301" y="67"/>
                </a:moveTo>
                <a:cubicBezTo>
                  <a:pt x="1" y="601"/>
                  <a:pt x="1035" y="735"/>
                  <a:pt x="868" y="234"/>
                </a:cubicBezTo>
                <a:cubicBezTo>
                  <a:pt x="868" y="1"/>
                  <a:pt x="535" y="101"/>
                  <a:pt x="30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3"/>
          <p:cNvSpPr/>
          <p:nvPr/>
        </p:nvSpPr>
        <p:spPr>
          <a:xfrm flipH="1">
            <a:off x="8210419" y="2589140"/>
            <a:ext cx="65548" cy="67283"/>
          </a:xfrm>
          <a:custGeom>
            <a:rect b="b" l="l" r="r" t="t"/>
            <a:pathLst>
              <a:path extrusionOk="0" h="2637" w="2569">
                <a:moveTo>
                  <a:pt x="2235" y="368"/>
                </a:moveTo>
                <a:cubicBezTo>
                  <a:pt x="1568" y="1"/>
                  <a:pt x="667" y="568"/>
                  <a:pt x="34" y="801"/>
                </a:cubicBezTo>
                <a:cubicBezTo>
                  <a:pt x="0" y="2636"/>
                  <a:pt x="2569" y="2036"/>
                  <a:pt x="2235" y="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3"/>
          <p:cNvSpPr/>
          <p:nvPr/>
        </p:nvSpPr>
        <p:spPr>
          <a:xfrm flipH="1">
            <a:off x="8364453" y="2639353"/>
            <a:ext cx="11941" cy="11941"/>
          </a:xfrm>
          <a:custGeom>
            <a:rect b="b" l="l" r="r" t="t"/>
            <a:pathLst>
              <a:path extrusionOk="0" h="468" w="468">
                <a:moveTo>
                  <a:pt x="467" y="435"/>
                </a:moveTo>
                <a:lnTo>
                  <a:pt x="467" y="1"/>
                </a:lnTo>
                <a:lnTo>
                  <a:pt x="33" y="1"/>
                </a:lnTo>
                <a:cubicBezTo>
                  <a:pt x="0" y="301"/>
                  <a:pt x="134" y="468"/>
                  <a:pt x="467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3"/>
          <p:cNvSpPr/>
          <p:nvPr/>
        </p:nvSpPr>
        <p:spPr>
          <a:xfrm flipH="1">
            <a:off x="8453832" y="2735545"/>
            <a:ext cx="20438" cy="22989"/>
          </a:xfrm>
          <a:custGeom>
            <a:rect b="b" l="l" r="r" t="t"/>
            <a:pathLst>
              <a:path extrusionOk="0" h="901" w="801">
                <a:moveTo>
                  <a:pt x="801" y="334"/>
                </a:moveTo>
                <a:cubicBezTo>
                  <a:pt x="467" y="0"/>
                  <a:pt x="0" y="300"/>
                  <a:pt x="67" y="767"/>
                </a:cubicBezTo>
                <a:cubicBezTo>
                  <a:pt x="400" y="901"/>
                  <a:pt x="767" y="667"/>
                  <a:pt x="801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3"/>
          <p:cNvSpPr/>
          <p:nvPr/>
        </p:nvSpPr>
        <p:spPr>
          <a:xfrm flipH="1">
            <a:off x="8386600" y="2805328"/>
            <a:ext cx="60445" cy="76622"/>
          </a:xfrm>
          <a:custGeom>
            <a:rect b="b" l="l" r="r" t="t"/>
            <a:pathLst>
              <a:path extrusionOk="0" h="3003" w="2369">
                <a:moveTo>
                  <a:pt x="2369" y="668"/>
                </a:moveTo>
                <a:cubicBezTo>
                  <a:pt x="801" y="1"/>
                  <a:pt x="0" y="2069"/>
                  <a:pt x="0" y="3003"/>
                </a:cubicBezTo>
                <a:cubicBezTo>
                  <a:pt x="701" y="2836"/>
                  <a:pt x="834" y="2169"/>
                  <a:pt x="1468" y="2703"/>
                </a:cubicBezTo>
                <a:cubicBezTo>
                  <a:pt x="1435" y="1935"/>
                  <a:pt x="1768" y="1168"/>
                  <a:pt x="2369" y="6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3"/>
          <p:cNvSpPr/>
          <p:nvPr/>
        </p:nvSpPr>
        <p:spPr>
          <a:xfrm flipH="1">
            <a:off x="8386600" y="2805328"/>
            <a:ext cx="60445" cy="76622"/>
          </a:xfrm>
          <a:custGeom>
            <a:rect b="b" l="l" r="r" t="t"/>
            <a:pathLst>
              <a:path extrusionOk="0" fill="none" h="3003" w="2369">
                <a:moveTo>
                  <a:pt x="2369" y="668"/>
                </a:moveTo>
                <a:cubicBezTo>
                  <a:pt x="801" y="1"/>
                  <a:pt x="0" y="2069"/>
                  <a:pt x="0" y="3003"/>
                </a:cubicBezTo>
                <a:cubicBezTo>
                  <a:pt x="701" y="2836"/>
                  <a:pt x="834" y="2169"/>
                  <a:pt x="1468" y="2703"/>
                </a:cubicBezTo>
                <a:cubicBezTo>
                  <a:pt x="1435" y="1935"/>
                  <a:pt x="1768" y="1168"/>
                  <a:pt x="2369" y="6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3"/>
          <p:cNvSpPr/>
          <p:nvPr/>
        </p:nvSpPr>
        <p:spPr>
          <a:xfrm flipH="1">
            <a:off x="8240195" y="2821505"/>
            <a:ext cx="16202" cy="19596"/>
          </a:xfrm>
          <a:custGeom>
            <a:rect b="b" l="l" r="r" t="t"/>
            <a:pathLst>
              <a:path extrusionOk="0" h="768" w="635">
                <a:moveTo>
                  <a:pt x="601" y="34"/>
                </a:moveTo>
                <a:cubicBezTo>
                  <a:pt x="401" y="0"/>
                  <a:pt x="167" y="67"/>
                  <a:pt x="0" y="167"/>
                </a:cubicBezTo>
                <a:cubicBezTo>
                  <a:pt x="0" y="601"/>
                  <a:pt x="267" y="467"/>
                  <a:pt x="0" y="768"/>
                </a:cubicBezTo>
                <a:cubicBezTo>
                  <a:pt x="434" y="734"/>
                  <a:pt x="634" y="501"/>
                  <a:pt x="60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3"/>
          <p:cNvSpPr/>
          <p:nvPr/>
        </p:nvSpPr>
        <p:spPr>
          <a:xfrm flipH="1">
            <a:off x="8744907" y="2840233"/>
            <a:ext cx="26408" cy="28092"/>
          </a:xfrm>
          <a:custGeom>
            <a:rect b="b" l="l" r="r" t="t"/>
            <a:pathLst>
              <a:path extrusionOk="0" h="1101" w="1035">
                <a:moveTo>
                  <a:pt x="0" y="467"/>
                </a:moveTo>
                <a:cubicBezTo>
                  <a:pt x="100" y="634"/>
                  <a:pt x="1034" y="1101"/>
                  <a:pt x="1001" y="467"/>
                </a:cubicBezTo>
                <a:cubicBezTo>
                  <a:pt x="901" y="167"/>
                  <a:pt x="34" y="0"/>
                  <a:pt x="0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3"/>
          <p:cNvSpPr/>
          <p:nvPr/>
        </p:nvSpPr>
        <p:spPr>
          <a:xfrm flipH="1">
            <a:off x="8223176" y="2892998"/>
            <a:ext cx="26408" cy="35772"/>
          </a:xfrm>
          <a:custGeom>
            <a:rect b="b" l="l" r="r" t="t"/>
            <a:pathLst>
              <a:path extrusionOk="0" h="1402" w="1035">
                <a:moveTo>
                  <a:pt x="34" y="1034"/>
                </a:moveTo>
                <a:cubicBezTo>
                  <a:pt x="267" y="1034"/>
                  <a:pt x="134" y="1401"/>
                  <a:pt x="467" y="1335"/>
                </a:cubicBezTo>
                <a:cubicBezTo>
                  <a:pt x="734" y="934"/>
                  <a:pt x="934" y="501"/>
                  <a:pt x="1034" y="0"/>
                </a:cubicBezTo>
                <a:cubicBezTo>
                  <a:pt x="467" y="0"/>
                  <a:pt x="0" y="467"/>
                  <a:pt x="0" y="10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3"/>
          <p:cNvSpPr/>
          <p:nvPr/>
        </p:nvSpPr>
        <p:spPr>
          <a:xfrm flipH="1">
            <a:off x="8223176" y="2892998"/>
            <a:ext cx="26408" cy="35772"/>
          </a:xfrm>
          <a:custGeom>
            <a:rect b="b" l="l" r="r" t="t"/>
            <a:pathLst>
              <a:path extrusionOk="0" fill="none" h="1402" w="1035">
                <a:moveTo>
                  <a:pt x="34" y="1034"/>
                </a:moveTo>
                <a:cubicBezTo>
                  <a:pt x="267" y="1034"/>
                  <a:pt x="134" y="1401"/>
                  <a:pt x="467" y="1335"/>
                </a:cubicBezTo>
                <a:cubicBezTo>
                  <a:pt x="734" y="934"/>
                  <a:pt x="934" y="501"/>
                  <a:pt x="1034" y="0"/>
                </a:cubicBezTo>
                <a:cubicBezTo>
                  <a:pt x="467" y="0"/>
                  <a:pt x="0" y="467"/>
                  <a:pt x="0" y="10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3"/>
          <p:cNvSpPr/>
          <p:nvPr/>
        </p:nvSpPr>
        <p:spPr>
          <a:xfrm flipH="1">
            <a:off x="8550865" y="2897259"/>
            <a:ext cx="49372" cy="29802"/>
          </a:xfrm>
          <a:custGeom>
            <a:rect b="b" l="l" r="r" t="t"/>
            <a:pathLst>
              <a:path extrusionOk="0" h="1168" w="1935">
                <a:moveTo>
                  <a:pt x="1935" y="1168"/>
                </a:moveTo>
                <a:cubicBezTo>
                  <a:pt x="1535" y="534"/>
                  <a:pt x="1368" y="567"/>
                  <a:pt x="1468" y="0"/>
                </a:cubicBezTo>
                <a:cubicBezTo>
                  <a:pt x="834" y="134"/>
                  <a:pt x="0" y="100"/>
                  <a:pt x="0" y="867"/>
                </a:cubicBezTo>
                <a:cubicBezTo>
                  <a:pt x="867" y="367"/>
                  <a:pt x="1101" y="901"/>
                  <a:pt x="1935" y="1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3"/>
          <p:cNvSpPr/>
          <p:nvPr/>
        </p:nvSpPr>
        <p:spPr>
          <a:xfrm flipH="1">
            <a:off x="8388284" y="2897259"/>
            <a:ext cx="20463" cy="22147"/>
          </a:xfrm>
          <a:custGeom>
            <a:rect b="b" l="l" r="r" t="t"/>
            <a:pathLst>
              <a:path extrusionOk="0" h="868" w="802">
                <a:moveTo>
                  <a:pt x="134" y="0"/>
                </a:moveTo>
                <a:cubicBezTo>
                  <a:pt x="1" y="867"/>
                  <a:pt x="801" y="100"/>
                  <a:pt x="134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3"/>
          <p:cNvSpPr/>
          <p:nvPr/>
        </p:nvSpPr>
        <p:spPr>
          <a:xfrm flipH="1">
            <a:off x="8957677" y="2900653"/>
            <a:ext cx="15360" cy="14493"/>
          </a:xfrm>
          <a:custGeom>
            <a:rect b="b" l="l" r="r" t="t"/>
            <a:pathLst>
              <a:path extrusionOk="0" h="568" w="602">
                <a:moveTo>
                  <a:pt x="1" y="434"/>
                </a:moveTo>
                <a:cubicBezTo>
                  <a:pt x="601" y="568"/>
                  <a:pt x="1" y="1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3"/>
          <p:cNvSpPr/>
          <p:nvPr/>
        </p:nvSpPr>
        <p:spPr>
          <a:xfrm flipH="1">
            <a:off x="8892154" y="2924484"/>
            <a:ext cx="16202" cy="12783"/>
          </a:xfrm>
          <a:custGeom>
            <a:rect b="b" l="l" r="r" t="t"/>
            <a:pathLst>
              <a:path extrusionOk="0" h="501" w="635">
                <a:moveTo>
                  <a:pt x="535" y="401"/>
                </a:moveTo>
                <a:cubicBezTo>
                  <a:pt x="635" y="1"/>
                  <a:pt x="234" y="134"/>
                  <a:pt x="101" y="1"/>
                </a:cubicBezTo>
                <a:cubicBezTo>
                  <a:pt x="1" y="368"/>
                  <a:pt x="134" y="501"/>
                  <a:pt x="535" y="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3"/>
          <p:cNvSpPr/>
          <p:nvPr/>
        </p:nvSpPr>
        <p:spPr>
          <a:xfrm flipH="1">
            <a:off x="8911724" y="2941502"/>
            <a:ext cx="26408" cy="42585"/>
          </a:xfrm>
          <a:custGeom>
            <a:rect b="b" l="l" r="r" t="t"/>
            <a:pathLst>
              <a:path extrusionOk="0" h="1669" w="1035">
                <a:moveTo>
                  <a:pt x="801" y="1635"/>
                </a:moveTo>
                <a:cubicBezTo>
                  <a:pt x="634" y="1202"/>
                  <a:pt x="1034" y="301"/>
                  <a:pt x="668" y="1"/>
                </a:cubicBezTo>
                <a:cubicBezTo>
                  <a:pt x="134" y="168"/>
                  <a:pt x="0" y="701"/>
                  <a:pt x="67" y="1468"/>
                </a:cubicBezTo>
                <a:cubicBezTo>
                  <a:pt x="501" y="1335"/>
                  <a:pt x="467" y="1669"/>
                  <a:pt x="801" y="16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3"/>
          <p:cNvSpPr/>
          <p:nvPr/>
        </p:nvSpPr>
        <p:spPr>
          <a:xfrm flipH="1">
            <a:off x="8944077" y="2945763"/>
            <a:ext cx="13625" cy="11099"/>
          </a:xfrm>
          <a:custGeom>
            <a:rect b="b" l="l" r="r" t="t"/>
            <a:pathLst>
              <a:path extrusionOk="0" h="435" w="534">
                <a:moveTo>
                  <a:pt x="267" y="434"/>
                </a:moveTo>
                <a:cubicBezTo>
                  <a:pt x="300" y="267"/>
                  <a:pt x="534" y="101"/>
                  <a:pt x="267" y="1"/>
                </a:cubicBezTo>
                <a:cubicBezTo>
                  <a:pt x="234" y="167"/>
                  <a:pt x="0" y="334"/>
                  <a:pt x="267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3"/>
          <p:cNvSpPr/>
          <p:nvPr/>
        </p:nvSpPr>
        <p:spPr>
          <a:xfrm flipH="1">
            <a:off x="8435104" y="2933006"/>
            <a:ext cx="38324" cy="61287"/>
          </a:xfrm>
          <a:custGeom>
            <a:rect b="b" l="l" r="r" t="t"/>
            <a:pathLst>
              <a:path extrusionOk="0" h="2402" w="1502">
                <a:moveTo>
                  <a:pt x="1501" y="634"/>
                </a:moveTo>
                <a:cubicBezTo>
                  <a:pt x="467" y="0"/>
                  <a:pt x="0" y="2402"/>
                  <a:pt x="1335" y="2235"/>
                </a:cubicBezTo>
                <a:cubicBezTo>
                  <a:pt x="1101" y="1568"/>
                  <a:pt x="1501" y="1435"/>
                  <a:pt x="1501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3"/>
          <p:cNvSpPr/>
          <p:nvPr/>
        </p:nvSpPr>
        <p:spPr>
          <a:xfrm flipH="1">
            <a:off x="8687881" y="2947473"/>
            <a:ext cx="22147" cy="22147"/>
          </a:xfrm>
          <a:custGeom>
            <a:rect b="b" l="l" r="r" t="t"/>
            <a:pathLst>
              <a:path extrusionOk="0" h="868" w="868">
                <a:moveTo>
                  <a:pt x="367" y="367"/>
                </a:moveTo>
                <a:cubicBezTo>
                  <a:pt x="0" y="868"/>
                  <a:pt x="867" y="0"/>
                  <a:pt x="367" y="3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3"/>
          <p:cNvSpPr/>
          <p:nvPr/>
        </p:nvSpPr>
        <p:spPr>
          <a:xfrm flipH="1">
            <a:off x="8332967" y="3047058"/>
            <a:ext cx="28960" cy="25541"/>
          </a:xfrm>
          <a:custGeom>
            <a:rect b="b" l="l" r="r" t="t"/>
            <a:pathLst>
              <a:path extrusionOk="0" h="1001" w="1135">
                <a:moveTo>
                  <a:pt x="34" y="267"/>
                </a:moveTo>
                <a:cubicBezTo>
                  <a:pt x="0" y="734"/>
                  <a:pt x="234" y="967"/>
                  <a:pt x="634" y="1001"/>
                </a:cubicBezTo>
                <a:cubicBezTo>
                  <a:pt x="467" y="434"/>
                  <a:pt x="1134" y="467"/>
                  <a:pt x="767" y="133"/>
                </a:cubicBezTo>
                <a:cubicBezTo>
                  <a:pt x="367" y="0"/>
                  <a:pt x="400" y="334"/>
                  <a:pt x="34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3"/>
          <p:cNvSpPr/>
          <p:nvPr/>
        </p:nvSpPr>
        <p:spPr>
          <a:xfrm flipH="1">
            <a:off x="8808746" y="3070021"/>
            <a:ext cx="22989" cy="28960"/>
          </a:xfrm>
          <a:custGeom>
            <a:rect b="b" l="l" r="r" t="t"/>
            <a:pathLst>
              <a:path extrusionOk="0" h="1135" w="901">
                <a:moveTo>
                  <a:pt x="0" y="968"/>
                </a:moveTo>
                <a:cubicBezTo>
                  <a:pt x="300" y="935"/>
                  <a:pt x="334" y="1135"/>
                  <a:pt x="600" y="1135"/>
                </a:cubicBezTo>
                <a:cubicBezTo>
                  <a:pt x="734" y="835"/>
                  <a:pt x="834" y="534"/>
                  <a:pt x="901" y="234"/>
                </a:cubicBezTo>
                <a:cubicBezTo>
                  <a:pt x="400" y="1"/>
                  <a:pt x="33" y="368"/>
                  <a:pt x="0" y="9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3"/>
          <p:cNvSpPr/>
          <p:nvPr/>
        </p:nvSpPr>
        <p:spPr>
          <a:xfrm flipH="1">
            <a:off x="8839389" y="3100665"/>
            <a:ext cx="28960" cy="18754"/>
          </a:xfrm>
          <a:custGeom>
            <a:rect b="b" l="l" r="r" t="t"/>
            <a:pathLst>
              <a:path extrusionOk="0" h="735" w="1135">
                <a:moveTo>
                  <a:pt x="1001" y="201"/>
                </a:moveTo>
                <a:cubicBezTo>
                  <a:pt x="735" y="1"/>
                  <a:pt x="401" y="1"/>
                  <a:pt x="134" y="201"/>
                </a:cubicBezTo>
                <a:cubicBezTo>
                  <a:pt x="1" y="734"/>
                  <a:pt x="1135" y="734"/>
                  <a:pt x="1001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3"/>
          <p:cNvSpPr/>
          <p:nvPr/>
        </p:nvSpPr>
        <p:spPr>
          <a:xfrm flipH="1">
            <a:off x="8378920" y="3108319"/>
            <a:ext cx="8548" cy="12809"/>
          </a:xfrm>
          <a:custGeom>
            <a:rect b="b" l="l" r="r" t="t"/>
            <a:pathLst>
              <a:path extrusionOk="0" h="502" w="335">
                <a:moveTo>
                  <a:pt x="34" y="67"/>
                </a:moveTo>
                <a:cubicBezTo>
                  <a:pt x="0" y="268"/>
                  <a:pt x="134" y="434"/>
                  <a:pt x="301" y="501"/>
                </a:cubicBezTo>
                <a:cubicBezTo>
                  <a:pt x="301" y="268"/>
                  <a:pt x="334" y="1"/>
                  <a:pt x="34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3"/>
          <p:cNvSpPr/>
          <p:nvPr/>
        </p:nvSpPr>
        <p:spPr>
          <a:xfrm flipH="1">
            <a:off x="8481924" y="3121102"/>
            <a:ext cx="9390" cy="27250"/>
          </a:xfrm>
          <a:custGeom>
            <a:rect b="b" l="l" r="r" t="t"/>
            <a:pathLst>
              <a:path extrusionOk="0" h="1068" w="368">
                <a:moveTo>
                  <a:pt x="1" y="601"/>
                </a:moveTo>
                <a:cubicBezTo>
                  <a:pt x="201" y="1068"/>
                  <a:pt x="368" y="0"/>
                  <a:pt x="1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3"/>
          <p:cNvSpPr/>
          <p:nvPr/>
        </p:nvSpPr>
        <p:spPr>
          <a:xfrm flipH="1">
            <a:off x="8794279" y="3148327"/>
            <a:ext cx="14493" cy="20463"/>
          </a:xfrm>
          <a:custGeom>
            <a:rect b="b" l="l" r="r" t="t"/>
            <a:pathLst>
              <a:path extrusionOk="0" h="802" w="568">
                <a:moveTo>
                  <a:pt x="568" y="267"/>
                </a:moveTo>
                <a:cubicBezTo>
                  <a:pt x="201" y="167"/>
                  <a:pt x="1" y="1"/>
                  <a:pt x="1" y="534"/>
                </a:cubicBezTo>
                <a:cubicBezTo>
                  <a:pt x="368" y="634"/>
                  <a:pt x="568" y="801"/>
                  <a:pt x="568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3"/>
          <p:cNvSpPr/>
          <p:nvPr/>
        </p:nvSpPr>
        <p:spPr>
          <a:xfrm flipH="1">
            <a:off x="8845334" y="3161084"/>
            <a:ext cx="8548" cy="27276"/>
          </a:xfrm>
          <a:custGeom>
            <a:rect b="b" l="l" r="r" t="t"/>
            <a:pathLst>
              <a:path extrusionOk="0" h="1069" w="335">
                <a:moveTo>
                  <a:pt x="1" y="468"/>
                </a:moveTo>
                <a:cubicBezTo>
                  <a:pt x="334" y="1068"/>
                  <a:pt x="201" y="1"/>
                  <a:pt x="1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3"/>
          <p:cNvSpPr/>
          <p:nvPr/>
        </p:nvSpPr>
        <p:spPr>
          <a:xfrm flipH="1">
            <a:off x="8684487" y="3176419"/>
            <a:ext cx="17886" cy="11074"/>
          </a:xfrm>
          <a:custGeom>
            <a:rect b="b" l="l" r="r" t="t"/>
            <a:pathLst>
              <a:path extrusionOk="0" h="434" w="701">
                <a:moveTo>
                  <a:pt x="667" y="167"/>
                </a:moveTo>
                <a:cubicBezTo>
                  <a:pt x="467" y="167"/>
                  <a:pt x="434" y="0"/>
                  <a:pt x="200" y="34"/>
                </a:cubicBezTo>
                <a:cubicBezTo>
                  <a:pt x="0" y="401"/>
                  <a:pt x="701" y="434"/>
                  <a:pt x="667" y="1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3"/>
          <p:cNvSpPr/>
          <p:nvPr/>
        </p:nvSpPr>
        <p:spPr>
          <a:xfrm flipH="1">
            <a:off x="8222334" y="3184073"/>
            <a:ext cx="12783" cy="18754"/>
          </a:xfrm>
          <a:custGeom>
            <a:rect b="b" l="l" r="r" t="t"/>
            <a:pathLst>
              <a:path extrusionOk="0" h="735" w="501">
                <a:moveTo>
                  <a:pt x="67" y="167"/>
                </a:moveTo>
                <a:cubicBezTo>
                  <a:pt x="0" y="501"/>
                  <a:pt x="100" y="701"/>
                  <a:pt x="334" y="734"/>
                </a:cubicBezTo>
                <a:cubicBezTo>
                  <a:pt x="301" y="501"/>
                  <a:pt x="501" y="1"/>
                  <a:pt x="67" y="1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3"/>
          <p:cNvSpPr/>
          <p:nvPr/>
        </p:nvSpPr>
        <p:spPr>
          <a:xfrm flipH="1">
            <a:off x="8144029" y="3204511"/>
            <a:ext cx="18754" cy="20438"/>
          </a:xfrm>
          <a:custGeom>
            <a:rect b="b" l="l" r="r" t="t"/>
            <a:pathLst>
              <a:path extrusionOk="0" h="801" w="735">
                <a:moveTo>
                  <a:pt x="601" y="701"/>
                </a:moveTo>
                <a:cubicBezTo>
                  <a:pt x="568" y="534"/>
                  <a:pt x="635" y="367"/>
                  <a:pt x="735" y="234"/>
                </a:cubicBezTo>
                <a:cubicBezTo>
                  <a:pt x="534" y="33"/>
                  <a:pt x="1" y="0"/>
                  <a:pt x="1" y="400"/>
                </a:cubicBezTo>
                <a:cubicBezTo>
                  <a:pt x="301" y="400"/>
                  <a:pt x="201" y="801"/>
                  <a:pt x="601" y="7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3"/>
          <p:cNvSpPr/>
          <p:nvPr/>
        </p:nvSpPr>
        <p:spPr>
          <a:xfrm flipH="1">
            <a:off x="9136409" y="3225790"/>
            <a:ext cx="5129" cy="7680"/>
          </a:xfrm>
          <a:custGeom>
            <a:rect b="b" l="l" r="r" t="t"/>
            <a:pathLst>
              <a:path extrusionOk="0" h="301" w="201">
                <a:moveTo>
                  <a:pt x="0" y="0"/>
                </a:moveTo>
                <a:lnTo>
                  <a:pt x="0" y="300"/>
                </a:lnTo>
                <a:cubicBezTo>
                  <a:pt x="200" y="267"/>
                  <a:pt x="133" y="0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3"/>
          <p:cNvSpPr/>
          <p:nvPr/>
        </p:nvSpPr>
        <p:spPr>
          <a:xfrm flipH="1">
            <a:off x="9089615" y="3225790"/>
            <a:ext cx="25541" cy="16177"/>
          </a:xfrm>
          <a:custGeom>
            <a:rect b="b" l="l" r="r" t="t"/>
            <a:pathLst>
              <a:path extrusionOk="0" h="634" w="1001">
                <a:moveTo>
                  <a:pt x="867" y="0"/>
                </a:moveTo>
                <a:lnTo>
                  <a:pt x="0" y="0"/>
                </a:lnTo>
                <a:cubicBezTo>
                  <a:pt x="0" y="467"/>
                  <a:pt x="1001" y="634"/>
                  <a:pt x="867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3"/>
          <p:cNvSpPr/>
          <p:nvPr/>
        </p:nvSpPr>
        <p:spPr>
          <a:xfrm flipH="1">
            <a:off x="9010467" y="3247044"/>
            <a:ext cx="17886" cy="16202"/>
          </a:xfrm>
          <a:custGeom>
            <a:rect b="b" l="l" r="r" t="t"/>
            <a:pathLst>
              <a:path extrusionOk="0" h="635" w="701">
                <a:moveTo>
                  <a:pt x="267" y="34"/>
                </a:moveTo>
                <a:cubicBezTo>
                  <a:pt x="1" y="301"/>
                  <a:pt x="301" y="601"/>
                  <a:pt x="668" y="635"/>
                </a:cubicBezTo>
                <a:cubicBezTo>
                  <a:pt x="701" y="234"/>
                  <a:pt x="601" y="1"/>
                  <a:pt x="267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3"/>
          <p:cNvSpPr/>
          <p:nvPr/>
        </p:nvSpPr>
        <p:spPr>
          <a:xfrm flipH="1">
            <a:off x="8726179" y="3281107"/>
            <a:ext cx="51107" cy="90247"/>
          </a:xfrm>
          <a:custGeom>
            <a:rect b="b" l="l" r="r" t="t"/>
            <a:pathLst>
              <a:path extrusionOk="0" h="3537" w="2003">
                <a:moveTo>
                  <a:pt x="2002" y="1034"/>
                </a:moveTo>
                <a:cubicBezTo>
                  <a:pt x="1" y="0"/>
                  <a:pt x="1602" y="3536"/>
                  <a:pt x="2002" y="10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3"/>
          <p:cNvSpPr/>
          <p:nvPr/>
        </p:nvSpPr>
        <p:spPr>
          <a:xfrm flipH="1">
            <a:off x="8406170" y="3333030"/>
            <a:ext cx="10232" cy="11941"/>
          </a:xfrm>
          <a:custGeom>
            <a:rect b="b" l="l" r="r" t="t"/>
            <a:pathLst>
              <a:path extrusionOk="0" h="468" w="401">
                <a:moveTo>
                  <a:pt x="0" y="200"/>
                </a:moveTo>
                <a:cubicBezTo>
                  <a:pt x="200" y="234"/>
                  <a:pt x="234" y="434"/>
                  <a:pt x="401" y="467"/>
                </a:cubicBezTo>
                <a:lnTo>
                  <a:pt x="401" y="33"/>
                </a:lnTo>
                <a:cubicBezTo>
                  <a:pt x="234" y="67"/>
                  <a:pt x="0" y="0"/>
                  <a:pt x="0" y="20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3"/>
          <p:cNvSpPr/>
          <p:nvPr/>
        </p:nvSpPr>
        <p:spPr>
          <a:xfrm flipH="1">
            <a:off x="8835128" y="3370460"/>
            <a:ext cx="25566" cy="49397"/>
          </a:xfrm>
          <a:custGeom>
            <a:rect b="b" l="l" r="r" t="t"/>
            <a:pathLst>
              <a:path extrusionOk="0" h="1936" w="1002">
                <a:moveTo>
                  <a:pt x="1002" y="1635"/>
                </a:moveTo>
                <a:cubicBezTo>
                  <a:pt x="1002" y="1102"/>
                  <a:pt x="902" y="534"/>
                  <a:pt x="701" y="34"/>
                </a:cubicBezTo>
                <a:cubicBezTo>
                  <a:pt x="535" y="34"/>
                  <a:pt x="301" y="1"/>
                  <a:pt x="268" y="168"/>
                </a:cubicBezTo>
                <a:cubicBezTo>
                  <a:pt x="701" y="468"/>
                  <a:pt x="1" y="1935"/>
                  <a:pt x="1002" y="16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3"/>
          <p:cNvSpPr/>
          <p:nvPr/>
        </p:nvSpPr>
        <p:spPr>
          <a:xfrm flipH="1">
            <a:off x="8989188" y="3472597"/>
            <a:ext cx="15335" cy="15360"/>
          </a:xfrm>
          <a:custGeom>
            <a:rect b="b" l="l" r="r" t="t"/>
            <a:pathLst>
              <a:path extrusionOk="0" h="602" w="601">
                <a:moveTo>
                  <a:pt x="501" y="568"/>
                </a:moveTo>
                <a:cubicBezTo>
                  <a:pt x="601" y="101"/>
                  <a:pt x="267" y="101"/>
                  <a:pt x="34" y="1"/>
                </a:cubicBezTo>
                <a:cubicBezTo>
                  <a:pt x="1" y="368"/>
                  <a:pt x="101" y="601"/>
                  <a:pt x="501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3"/>
          <p:cNvSpPr/>
          <p:nvPr/>
        </p:nvSpPr>
        <p:spPr>
          <a:xfrm flipH="1">
            <a:off x="8731282" y="3483670"/>
            <a:ext cx="70677" cy="40875"/>
          </a:xfrm>
          <a:custGeom>
            <a:rect b="b" l="l" r="r" t="t"/>
            <a:pathLst>
              <a:path extrusionOk="0" h="1602" w="2770">
                <a:moveTo>
                  <a:pt x="1935" y="1601"/>
                </a:moveTo>
                <a:cubicBezTo>
                  <a:pt x="2769" y="0"/>
                  <a:pt x="968" y="200"/>
                  <a:pt x="1" y="0"/>
                </a:cubicBezTo>
                <a:cubicBezTo>
                  <a:pt x="334" y="801"/>
                  <a:pt x="1035" y="1435"/>
                  <a:pt x="1935" y="1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3"/>
          <p:cNvSpPr/>
          <p:nvPr/>
        </p:nvSpPr>
        <p:spPr>
          <a:xfrm flipH="1">
            <a:off x="8573829" y="3496428"/>
            <a:ext cx="17912" cy="14493"/>
          </a:xfrm>
          <a:custGeom>
            <a:rect b="b" l="l" r="r" t="t"/>
            <a:pathLst>
              <a:path extrusionOk="0" h="568" w="702">
                <a:moveTo>
                  <a:pt x="701" y="234"/>
                </a:moveTo>
                <a:cubicBezTo>
                  <a:pt x="501" y="167"/>
                  <a:pt x="434" y="1"/>
                  <a:pt x="134" y="67"/>
                </a:cubicBezTo>
                <a:cubicBezTo>
                  <a:pt x="1" y="401"/>
                  <a:pt x="668" y="568"/>
                  <a:pt x="701" y="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3"/>
          <p:cNvSpPr/>
          <p:nvPr/>
        </p:nvSpPr>
        <p:spPr>
          <a:xfrm flipH="1">
            <a:off x="8767029" y="3533884"/>
            <a:ext cx="108133" cy="108107"/>
          </a:xfrm>
          <a:custGeom>
            <a:rect b="b" l="l" r="r" t="t"/>
            <a:pathLst>
              <a:path extrusionOk="0" h="4237" w="4238">
                <a:moveTo>
                  <a:pt x="3036" y="1535"/>
                </a:moveTo>
                <a:cubicBezTo>
                  <a:pt x="3003" y="1134"/>
                  <a:pt x="2403" y="1268"/>
                  <a:pt x="2302" y="934"/>
                </a:cubicBezTo>
                <a:cubicBezTo>
                  <a:pt x="3203" y="768"/>
                  <a:pt x="3270" y="1468"/>
                  <a:pt x="3770" y="1668"/>
                </a:cubicBezTo>
                <a:cubicBezTo>
                  <a:pt x="3770" y="1235"/>
                  <a:pt x="4237" y="1268"/>
                  <a:pt x="4070" y="667"/>
                </a:cubicBezTo>
                <a:cubicBezTo>
                  <a:pt x="2903" y="801"/>
                  <a:pt x="2002" y="0"/>
                  <a:pt x="835" y="801"/>
                </a:cubicBezTo>
                <a:cubicBezTo>
                  <a:pt x="835" y="2068"/>
                  <a:pt x="1" y="2902"/>
                  <a:pt x="701" y="4037"/>
                </a:cubicBezTo>
                <a:cubicBezTo>
                  <a:pt x="835" y="3903"/>
                  <a:pt x="735" y="3470"/>
                  <a:pt x="1102" y="3570"/>
                </a:cubicBezTo>
                <a:cubicBezTo>
                  <a:pt x="1202" y="4103"/>
                  <a:pt x="1735" y="4237"/>
                  <a:pt x="2436" y="4170"/>
                </a:cubicBezTo>
                <a:cubicBezTo>
                  <a:pt x="1802" y="3036"/>
                  <a:pt x="2503" y="2302"/>
                  <a:pt x="3003" y="1535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3"/>
          <p:cNvSpPr/>
          <p:nvPr/>
        </p:nvSpPr>
        <p:spPr>
          <a:xfrm flipH="1">
            <a:off x="8767029" y="3533884"/>
            <a:ext cx="108133" cy="108107"/>
          </a:xfrm>
          <a:custGeom>
            <a:rect b="b" l="l" r="r" t="t"/>
            <a:pathLst>
              <a:path extrusionOk="0" fill="none" h="4237" w="4238">
                <a:moveTo>
                  <a:pt x="3036" y="1535"/>
                </a:moveTo>
                <a:cubicBezTo>
                  <a:pt x="3003" y="1134"/>
                  <a:pt x="2403" y="1268"/>
                  <a:pt x="2302" y="934"/>
                </a:cubicBezTo>
                <a:cubicBezTo>
                  <a:pt x="3203" y="768"/>
                  <a:pt x="3270" y="1468"/>
                  <a:pt x="3770" y="1668"/>
                </a:cubicBezTo>
                <a:cubicBezTo>
                  <a:pt x="3770" y="1235"/>
                  <a:pt x="4237" y="1268"/>
                  <a:pt x="4070" y="667"/>
                </a:cubicBezTo>
                <a:cubicBezTo>
                  <a:pt x="2903" y="801"/>
                  <a:pt x="2002" y="0"/>
                  <a:pt x="835" y="801"/>
                </a:cubicBezTo>
                <a:cubicBezTo>
                  <a:pt x="835" y="2068"/>
                  <a:pt x="1" y="2902"/>
                  <a:pt x="701" y="4037"/>
                </a:cubicBezTo>
                <a:cubicBezTo>
                  <a:pt x="835" y="3903"/>
                  <a:pt x="735" y="3470"/>
                  <a:pt x="1102" y="3570"/>
                </a:cubicBezTo>
                <a:cubicBezTo>
                  <a:pt x="1202" y="4103"/>
                  <a:pt x="1735" y="4237"/>
                  <a:pt x="2436" y="4170"/>
                </a:cubicBezTo>
                <a:cubicBezTo>
                  <a:pt x="1802" y="3036"/>
                  <a:pt x="2503" y="2302"/>
                  <a:pt x="3003" y="1535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3"/>
          <p:cNvSpPr/>
          <p:nvPr/>
        </p:nvSpPr>
        <p:spPr>
          <a:xfrm flipH="1">
            <a:off x="8692984" y="3554296"/>
            <a:ext cx="21305" cy="23015"/>
          </a:xfrm>
          <a:custGeom>
            <a:rect b="b" l="l" r="r" t="t"/>
            <a:pathLst>
              <a:path extrusionOk="0" h="902" w="835">
                <a:moveTo>
                  <a:pt x="834" y="601"/>
                </a:moveTo>
                <a:cubicBezTo>
                  <a:pt x="834" y="134"/>
                  <a:pt x="467" y="101"/>
                  <a:pt x="100" y="1"/>
                </a:cubicBezTo>
                <a:cubicBezTo>
                  <a:pt x="0" y="535"/>
                  <a:pt x="501" y="902"/>
                  <a:pt x="834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3"/>
          <p:cNvSpPr/>
          <p:nvPr/>
        </p:nvSpPr>
        <p:spPr>
          <a:xfrm flipH="1">
            <a:off x="8853856" y="3551744"/>
            <a:ext cx="22147" cy="25566"/>
          </a:xfrm>
          <a:custGeom>
            <a:rect b="b" l="l" r="r" t="t"/>
            <a:pathLst>
              <a:path extrusionOk="0" h="1002" w="868">
                <a:moveTo>
                  <a:pt x="0" y="535"/>
                </a:moveTo>
                <a:cubicBezTo>
                  <a:pt x="868" y="1002"/>
                  <a:pt x="701" y="1"/>
                  <a:pt x="0" y="5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3"/>
          <p:cNvSpPr/>
          <p:nvPr/>
        </p:nvSpPr>
        <p:spPr>
          <a:xfrm flipH="1">
            <a:off x="8159338" y="3569630"/>
            <a:ext cx="11941" cy="11941"/>
          </a:xfrm>
          <a:custGeom>
            <a:rect b="b" l="l" r="r" t="t"/>
            <a:pathLst>
              <a:path extrusionOk="0" h="468" w="468">
                <a:moveTo>
                  <a:pt x="467" y="434"/>
                </a:moveTo>
                <a:lnTo>
                  <a:pt x="467" y="0"/>
                </a:lnTo>
                <a:lnTo>
                  <a:pt x="34" y="0"/>
                </a:lnTo>
                <a:cubicBezTo>
                  <a:pt x="0" y="301"/>
                  <a:pt x="167" y="467"/>
                  <a:pt x="467" y="4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3"/>
          <p:cNvSpPr/>
          <p:nvPr/>
        </p:nvSpPr>
        <p:spPr>
          <a:xfrm flipH="1">
            <a:off x="8159338" y="3569630"/>
            <a:ext cx="11941" cy="11941"/>
          </a:xfrm>
          <a:custGeom>
            <a:rect b="b" l="l" r="r" t="t"/>
            <a:pathLst>
              <a:path extrusionOk="0" fill="none" h="468" w="468">
                <a:moveTo>
                  <a:pt x="467" y="434"/>
                </a:moveTo>
                <a:lnTo>
                  <a:pt x="467" y="0"/>
                </a:lnTo>
                <a:lnTo>
                  <a:pt x="34" y="0"/>
                </a:lnTo>
                <a:cubicBezTo>
                  <a:pt x="0" y="301"/>
                  <a:pt x="167" y="467"/>
                  <a:pt x="467" y="4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3"/>
          <p:cNvSpPr/>
          <p:nvPr/>
        </p:nvSpPr>
        <p:spPr>
          <a:xfrm flipH="1">
            <a:off x="8733834" y="3578127"/>
            <a:ext cx="51949" cy="65574"/>
          </a:xfrm>
          <a:custGeom>
            <a:rect b="b" l="l" r="r" t="t"/>
            <a:pathLst>
              <a:path extrusionOk="0" h="2570" w="2036">
                <a:moveTo>
                  <a:pt x="2002" y="234"/>
                </a:moveTo>
                <a:cubicBezTo>
                  <a:pt x="1535" y="201"/>
                  <a:pt x="1168" y="1"/>
                  <a:pt x="567" y="101"/>
                </a:cubicBezTo>
                <a:cubicBezTo>
                  <a:pt x="467" y="1102"/>
                  <a:pt x="0" y="1402"/>
                  <a:pt x="134" y="2303"/>
                </a:cubicBezTo>
                <a:cubicBezTo>
                  <a:pt x="601" y="2169"/>
                  <a:pt x="601" y="2536"/>
                  <a:pt x="868" y="2569"/>
                </a:cubicBezTo>
                <a:cubicBezTo>
                  <a:pt x="934" y="2203"/>
                  <a:pt x="1235" y="2069"/>
                  <a:pt x="1468" y="1836"/>
                </a:cubicBezTo>
                <a:cubicBezTo>
                  <a:pt x="1201" y="1669"/>
                  <a:pt x="868" y="1535"/>
                  <a:pt x="868" y="1102"/>
                </a:cubicBezTo>
                <a:cubicBezTo>
                  <a:pt x="1101" y="668"/>
                  <a:pt x="1768" y="668"/>
                  <a:pt x="2035" y="2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3"/>
          <p:cNvSpPr/>
          <p:nvPr/>
        </p:nvSpPr>
        <p:spPr>
          <a:xfrm flipH="1">
            <a:off x="8733834" y="3578127"/>
            <a:ext cx="51949" cy="65574"/>
          </a:xfrm>
          <a:custGeom>
            <a:rect b="b" l="l" r="r" t="t"/>
            <a:pathLst>
              <a:path extrusionOk="0" fill="none" h="2570" w="2036">
                <a:moveTo>
                  <a:pt x="2002" y="234"/>
                </a:moveTo>
                <a:cubicBezTo>
                  <a:pt x="1535" y="201"/>
                  <a:pt x="1168" y="1"/>
                  <a:pt x="567" y="101"/>
                </a:cubicBezTo>
                <a:cubicBezTo>
                  <a:pt x="467" y="1102"/>
                  <a:pt x="0" y="1402"/>
                  <a:pt x="134" y="2303"/>
                </a:cubicBezTo>
                <a:cubicBezTo>
                  <a:pt x="601" y="2169"/>
                  <a:pt x="601" y="2536"/>
                  <a:pt x="868" y="2569"/>
                </a:cubicBezTo>
                <a:cubicBezTo>
                  <a:pt x="934" y="2203"/>
                  <a:pt x="1235" y="2069"/>
                  <a:pt x="1468" y="1836"/>
                </a:cubicBezTo>
                <a:cubicBezTo>
                  <a:pt x="1201" y="1669"/>
                  <a:pt x="868" y="1535"/>
                  <a:pt x="868" y="1102"/>
                </a:cubicBezTo>
                <a:cubicBezTo>
                  <a:pt x="1101" y="668"/>
                  <a:pt x="1768" y="668"/>
                  <a:pt x="2035" y="2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3"/>
          <p:cNvSpPr/>
          <p:nvPr/>
        </p:nvSpPr>
        <p:spPr>
          <a:xfrm flipH="1">
            <a:off x="8678517" y="3581546"/>
            <a:ext cx="25566" cy="17886"/>
          </a:xfrm>
          <a:custGeom>
            <a:rect b="b" l="l" r="r" t="t"/>
            <a:pathLst>
              <a:path extrusionOk="0" h="701" w="1002">
                <a:moveTo>
                  <a:pt x="868" y="100"/>
                </a:moveTo>
                <a:cubicBezTo>
                  <a:pt x="634" y="0"/>
                  <a:pt x="368" y="0"/>
                  <a:pt x="134" y="100"/>
                </a:cubicBezTo>
                <a:cubicBezTo>
                  <a:pt x="1" y="701"/>
                  <a:pt x="1001" y="701"/>
                  <a:pt x="868" y="10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3"/>
          <p:cNvSpPr/>
          <p:nvPr/>
        </p:nvSpPr>
        <p:spPr>
          <a:xfrm flipH="1">
            <a:off x="8880239" y="3584939"/>
            <a:ext cx="18754" cy="27276"/>
          </a:xfrm>
          <a:custGeom>
            <a:rect b="b" l="l" r="r" t="t"/>
            <a:pathLst>
              <a:path extrusionOk="0" h="1069" w="735">
                <a:moveTo>
                  <a:pt x="735" y="1001"/>
                </a:moveTo>
                <a:lnTo>
                  <a:pt x="735" y="101"/>
                </a:lnTo>
                <a:cubicBezTo>
                  <a:pt x="501" y="1"/>
                  <a:pt x="234" y="1"/>
                  <a:pt x="1" y="101"/>
                </a:cubicBezTo>
                <a:cubicBezTo>
                  <a:pt x="34" y="635"/>
                  <a:pt x="134" y="1068"/>
                  <a:pt x="735" y="10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3"/>
          <p:cNvSpPr/>
          <p:nvPr/>
        </p:nvSpPr>
        <p:spPr>
          <a:xfrm flipH="1">
            <a:off x="8713422" y="3599406"/>
            <a:ext cx="22147" cy="12809"/>
          </a:xfrm>
          <a:custGeom>
            <a:rect b="b" l="l" r="r" t="t"/>
            <a:pathLst>
              <a:path extrusionOk="0" h="502" w="868">
                <a:moveTo>
                  <a:pt x="634" y="434"/>
                </a:moveTo>
                <a:cubicBezTo>
                  <a:pt x="868" y="1"/>
                  <a:pt x="0" y="1"/>
                  <a:pt x="34" y="268"/>
                </a:cubicBezTo>
                <a:cubicBezTo>
                  <a:pt x="234" y="334"/>
                  <a:pt x="334" y="501"/>
                  <a:pt x="634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3"/>
          <p:cNvSpPr/>
          <p:nvPr/>
        </p:nvSpPr>
        <p:spPr>
          <a:xfrm flipH="1">
            <a:off x="8771290" y="3633469"/>
            <a:ext cx="17912" cy="22989"/>
          </a:xfrm>
          <a:custGeom>
            <a:rect b="b" l="l" r="r" t="t"/>
            <a:pathLst>
              <a:path extrusionOk="0" h="901" w="702">
                <a:moveTo>
                  <a:pt x="701" y="400"/>
                </a:moveTo>
                <a:cubicBezTo>
                  <a:pt x="1" y="0"/>
                  <a:pt x="334" y="901"/>
                  <a:pt x="701" y="40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3"/>
          <p:cNvSpPr/>
          <p:nvPr/>
        </p:nvSpPr>
        <p:spPr>
          <a:xfrm flipH="1">
            <a:off x="8875978" y="3636862"/>
            <a:ext cx="15335" cy="14493"/>
          </a:xfrm>
          <a:custGeom>
            <a:rect b="b" l="l" r="r" t="t"/>
            <a:pathLst>
              <a:path extrusionOk="0" h="568" w="601">
                <a:moveTo>
                  <a:pt x="0" y="434"/>
                </a:moveTo>
                <a:cubicBezTo>
                  <a:pt x="600" y="568"/>
                  <a:pt x="33" y="1"/>
                  <a:pt x="0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3"/>
          <p:cNvSpPr/>
          <p:nvPr/>
        </p:nvSpPr>
        <p:spPr>
          <a:xfrm flipH="1">
            <a:off x="8846202" y="3647936"/>
            <a:ext cx="36614" cy="43427"/>
          </a:xfrm>
          <a:custGeom>
            <a:rect b="b" l="l" r="r" t="t"/>
            <a:pathLst>
              <a:path extrusionOk="0" h="1702" w="1435">
                <a:moveTo>
                  <a:pt x="1435" y="567"/>
                </a:moveTo>
                <a:cubicBezTo>
                  <a:pt x="1" y="0"/>
                  <a:pt x="1068" y="1701"/>
                  <a:pt x="1435" y="5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3"/>
          <p:cNvSpPr/>
          <p:nvPr/>
        </p:nvSpPr>
        <p:spPr>
          <a:xfrm flipH="1">
            <a:off x="8342331" y="3658984"/>
            <a:ext cx="12783" cy="13651"/>
          </a:xfrm>
          <a:custGeom>
            <a:rect b="b" l="l" r="r" t="t"/>
            <a:pathLst>
              <a:path extrusionOk="0" h="535" w="501">
                <a:moveTo>
                  <a:pt x="500" y="435"/>
                </a:moveTo>
                <a:lnTo>
                  <a:pt x="500" y="1"/>
                </a:lnTo>
                <a:lnTo>
                  <a:pt x="100" y="1"/>
                </a:lnTo>
                <a:cubicBezTo>
                  <a:pt x="0" y="368"/>
                  <a:pt x="167" y="535"/>
                  <a:pt x="500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3"/>
          <p:cNvSpPr/>
          <p:nvPr/>
        </p:nvSpPr>
        <p:spPr>
          <a:xfrm flipH="1">
            <a:off x="8722786" y="3660693"/>
            <a:ext cx="31511" cy="28960"/>
          </a:xfrm>
          <a:custGeom>
            <a:rect b="b" l="l" r="r" t="t"/>
            <a:pathLst>
              <a:path extrusionOk="0" h="1135" w="1235">
                <a:moveTo>
                  <a:pt x="1101" y="1101"/>
                </a:moveTo>
                <a:cubicBezTo>
                  <a:pt x="968" y="668"/>
                  <a:pt x="1235" y="568"/>
                  <a:pt x="1235" y="234"/>
                </a:cubicBezTo>
                <a:cubicBezTo>
                  <a:pt x="1" y="1"/>
                  <a:pt x="67" y="1135"/>
                  <a:pt x="1101" y="11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3"/>
          <p:cNvSpPr/>
          <p:nvPr/>
        </p:nvSpPr>
        <p:spPr>
          <a:xfrm flipH="1">
            <a:off x="8857250" y="3674318"/>
            <a:ext cx="36640" cy="22147"/>
          </a:xfrm>
          <a:custGeom>
            <a:rect b="b" l="l" r="r" t="t"/>
            <a:pathLst>
              <a:path extrusionOk="0" h="868" w="1436">
                <a:moveTo>
                  <a:pt x="401" y="0"/>
                </a:moveTo>
                <a:cubicBezTo>
                  <a:pt x="368" y="167"/>
                  <a:pt x="234" y="67"/>
                  <a:pt x="101" y="0"/>
                </a:cubicBezTo>
                <a:cubicBezTo>
                  <a:pt x="1" y="834"/>
                  <a:pt x="1102" y="434"/>
                  <a:pt x="1435" y="868"/>
                </a:cubicBezTo>
                <a:cubicBezTo>
                  <a:pt x="1369" y="0"/>
                  <a:pt x="635" y="701"/>
                  <a:pt x="401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3"/>
          <p:cNvSpPr/>
          <p:nvPr/>
        </p:nvSpPr>
        <p:spPr>
          <a:xfrm flipH="1">
            <a:off x="8287857" y="3736447"/>
            <a:ext cx="9390" cy="26408"/>
          </a:xfrm>
          <a:custGeom>
            <a:rect b="b" l="l" r="r" t="t"/>
            <a:pathLst>
              <a:path extrusionOk="0" h="1035" w="368">
                <a:moveTo>
                  <a:pt x="0" y="467"/>
                </a:moveTo>
                <a:cubicBezTo>
                  <a:pt x="367" y="1034"/>
                  <a:pt x="200" y="0"/>
                  <a:pt x="0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3"/>
          <p:cNvSpPr/>
          <p:nvPr/>
        </p:nvSpPr>
        <p:spPr>
          <a:xfrm flipH="1">
            <a:off x="7901458" y="3747521"/>
            <a:ext cx="17912" cy="23831"/>
          </a:xfrm>
          <a:custGeom>
            <a:rect b="b" l="l" r="r" t="t"/>
            <a:pathLst>
              <a:path extrusionOk="0" h="934" w="702">
                <a:moveTo>
                  <a:pt x="701" y="767"/>
                </a:moveTo>
                <a:lnTo>
                  <a:pt x="701" y="467"/>
                </a:lnTo>
                <a:cubicBezTo>
                  <a:pt x="435" y="0"/>
                  <a:pt x="1" y="934"/>
                  <a:pt x="701" y="7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3"/>
          <p:cNvSpPr/>
          <p:nvPr/>
        </p:nvSpPr>
        <p:spPr>
          <a:xfrm flipH="1">
            <a:off x="6839268" y="3800286"/>
            <a:ext cx="18754" cy="19596"/>
          </a:xfrm>
          <a:custGeom>
            <a:rect b="b" l="l" r="r" t="t"/>
            <a:pathLst>
              <a:path extrusionOk="0" h="768" w="735">
                <a:moveTo>
                  <a:pt x="100" y="34"/>
                </a:moveTo>
                <a:cubicBezTo>
                  <a:pt x="0" y="534"/>
                  <a:pt x="434" y="767"/>
                  <a:pt x="701" y="467"/>
                </a:cubicBezTo>
                <a:cubicBezTo>
                  <a:pt x="734" y="67"/>
                  <a:pt x="501" y="0"/>
                  <a:pt x="100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3"/>
          <p:cNvSpPr/>
          <p:nvPr/>
        </p:nvSpPr>
        <p:spPr>
          <a:xfrm flipH="1">
            <a:off x="9007048" y="3778139"/>
            <a:ext cx="63864" cy="89405"/>
          </a:xfrm>
          <a:custGeom>
            <a:rect b="b" l="l" r="r" t="t"/>
            <a:pathLst>
              <a:path extrusionOk="0" h="3504" w="2503">
                <a:moveTo>
                  <a:pt x="2369" y="3103"/>
                </a:moveTo>
                <a:cubicBezTo>
                  <a:pt x="2202" y="2503"/>
                  <a:pt x="2102" y="1735"/>
                  <a:pt x="2502" y="1335"/>
                </a:cubicBezTo>
                <a:cubicBezTo>
                  <a:pt x="668" y="1"/>
                  <a:pt x="1" y="3503"/>
                  <a:pt x="2369" y="310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3"/>
          <p:cNvSpPr/>
          <p:nvPr/>
        </p:nvSpPr>
        <p:spPr>
          <a:xfrm flipH="1">
            <a:off x="8648741" y="3806231"/>
            <a:ext cx="11074" cy="22147"/>
          </a:xfrm>
          <a:custGeom>
            <a:rect b="b" l="l" r="r" t="t"/>
            <a:pathLst>
              <a:path extrusionOk="0" h="868" w="434">
                <a:moveTo>
                  <a:pt x="0" y="234"/>
                </a:moveTo>
                <a:lnTo>
                  <a:pt x="0" y="634"/>
                </a:lnTo>
                <a:cubicBezTo>
                  <a:pt x="434" y="868"/>
                  <a:pt x="434" y="1"/>
                  <a:pt x="0" y="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3"/>
          <p:cNvSpPr/>
          <p:nvPr/>
        </p:nvSpPr>
        <p:spPr>
          <a:xfrm flipH="1">
            <a:off x="6852893" y="3812201"/>
            <a:ext cx="24699" cy="21305"/>
          </a:xfrm>
          <a:custGeom>
            <a:rect b="b" l="l" r="r" t="t"/>
            <a:pathLst>
              <a:path extrusionOk="0" h="835" w="968">
                <a:moveTo>
                  <a:pt x="133" y="300"/>
                </a:moveTo>
                <a:cubicBezTo>
                  <a:pt x="0" y="834"/>
                  <a:pt x="967" y="601"/>
                  <a:pt x="867" y="300"/>
                </a:cubicBezTo>
                <a:cubicBezTo>
                  <a:pt x="500" y="300"/>
                  <a:pt x="434" y="0"/>
                  <a:pt x="133" y="30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3"/>
          <p:cNvSpPr/>
          <p:nvPr/>
        </p:nvSpPr>
        <p:spPr>
          <a:xfrm flipH="1">
            <a:off x="8009539" y="3823249"/>
            <a:ext cx="12809" cy="13651"/>
          </a:xfrm>
          <a:custGeom>
            <a:rect b="b" l="l" r="r" t="t"/>
            <a:pathLst>
              <a:path extrusionOk="0" h="535" w="502">
                <a:moveTo>
                  <a:pt x="501" y="434"/>
                </a:moveTo>
                <a:lnTo>
                  <a:pt x="501" y="1"/>
                </a:lnTo>
                <a:lnTo>
                  <a:pt x="67" y="1"/>
                </a:lnTo>
                <a:cubicBezTo>
                  <a:pt x="1" y="368"/>
                  <a:pt x="134" y="535"/>
                  <a:pt x="50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3"/>
          <p:cNvSpPr/>
          <p:nvPr/>
        </p:nvSpPr>
        <p:spPr>
          <a:xfrm flipH="1">
            <a:off x="8197636" y="3845396"/>
            <a:ext cx="26408" cy="26408"/>
          </a:xfrm>
          <a:custGeom>
            <a:rect b="b" l="l" r="r" t="t"/>
            <a:pathLst>
              <a:path extrusionOk="0" h="1035" w="1035">
                <a:moveTo>
                  <a:pt x="934" y="1034"/>
                </a:moveTo>
                <a:cubicBezTo>
                  <a:pt x="1034" y="567"/>
                  <a:pt x="834" y="367"/>
                  <a:pt x="801" y="0"/>
                </a:cubicBezTo>
                <a:lnTo>
                  <a:pt x="200" y="0"/>
                </a:lnTo>
                <a:cubicBezTo>
                  <a:pt x="0" y="334"/>
                  <a:pt x="0" y="734"/>
                  <a:pt x="200" y="10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3"/>
          <p:cNvSpPr/>
          <p:nvPr/>
        </p:nvSpPr>
        <p:spPr>
          <a:xfrm flipH="1">
            <a:off x="6938011" y="3856444"/>
            <a:ext cx="19596" cy="15360"/>
          </a:xfrm>
          <a:custGeom>
            <a:rect b="b" l="l" r="r" t="t"/>
            <a:pathLst>
              <a:path extrusionOk="0" h="602" w="768">
                <a:moveTo>
                  <a:pt x="67" y="601"/>
                </a:moveTo>
                <a:lnTo>
                  <a:pt x="634" y="601"/>
                </a:lnTo>
                <a:cubicBezTo>
                  <a:pt x="768" y="134"/>
                  <a:pt x="401" y="134"/>
                  <a:pt x="201" y="1"/>
                </a:cubicBezTo>
                <a:cubicBezTo>
                  <a:pt x="167" y="234"/>
                  <a:pt x="0" y="301"/>
                  <a:pt x="67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3"/>
          <p:cNvSpPr/>
          <p:nvPr/>
        </p:nvSpPr>
        <p:spPr>
          <a:xfrm flipH="1">
            <a:off x="8874268" y="3844529"/>
            <a:ext cx="52791" cy="66416"/>
          </a:xfrm>
          <a:custGeom>
            <a:rect b="b" l="l" r="r" t="t"/>
            <a:pathLst>
              <a:path extrusionOk="0" h="2603" w="2069">
                <a:moveTo>
                  <a:pt x="2001" y="935"/>
                </a:moveTo>
                <a:cubicBezTo>
                  <a:pt x="734" y="1"/>
                  <a:pt x="0" y="2603"/>
                  <a:pt x="1701" y="2236"/>
                </a:cubicBezTo>
                <a:cubicBezTo>
                  <a:pt x="1568" y="1569"/>
                  <a:pt x="2068" y="1535"/>
                  <a:pt x="2001" y="9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3"/>
          <p:cNvSpPr/>
          <p:nvPr/>
        </p:nvSpPr>
        <p:spPr>
          <a:xfrm flipH="1">
            <a:off x="6918441" y="3864099"/>
            <a:ext cx="56184" cy="45136"/>
          </a:xfrm>
          <a:custGeom>
            <a:rect b="b" l="l" r="r" t="t"/>
            <a:pathLst>
              <a:path extrusionOk="0" h="1769" w="2202">
                <a:moveTo>
                  <a:pt x="434" y="468"/>
                </a:moveTo>
                <a:cubicBezTo>
                  <a:pt x="100" y="802"/>
                  <a:pt x="0" y="1736"/>
                  <a:pt x="734" y="1769"/>
                </a:cubicBezTo>
                <a:cubicBezTo>
                  <a:pt x="1034" y="1269"/>
                  <a:pt x="1601" y="935"/>
                  <a:pt x="2202" y="902"/>
                </a:cubicBezTo>
                <a:lnTo>
                  <a:pt x="2202" y="301"/>
                </a:lnTo>
                <a:cubicBezTo>
                  <a:pt x="1368" y="1"/>
                  <a:pt x="1468" y="802"/>
                  <a:pt x="434" y="4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3"/>
          <p:cNvSpPr/>
          <p:nvPr/>
        </p:nvSpPr>
        <p:spPr>
          <a:xfrm flipH="1">
            <a:off x="6918441" y="3864099"/>
            <a:ext cx="56184" cy="45136"/>
          </a:xfrm>
          <a:custGeom>
            <a:rect b="b" l="l" r="r" t="t"/>
            <a:pathLst>
              <a:path extrusionOk="0" fill="none" h="1769" w="2202">
                <a:moveTo>
                  <a:pt x="434" y="468"/>
                </a:moveTo>
                <a:cubicBezTo>
                  <a:pt x="100" y="802"/>
                  <a:pt x="0" y="1736"/>
                  <a:pt x="734" y="1769"/>
                </a:cubicBezTo>
                <a:cubicBezTo>
                  <a:pt x="1034" y="1269"/>
                  <a:pt x="1601" y="935"/>
                  <a:pt x="2202" y="902"/>
                </a:cubicBezTo>
                <a:lnTo>
                  <a:pt x="2202" y="301"/>
                </a:lnTo>
                <a:cubicBezTo>
                  <a:pt x="1368" y="1"/>
                  <a:pt x="1468" y="802"/>
                  <a:pt x="434" y="4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3"/>
          <p:cNvSpPr/>
          <p:nvPr/>
        </p:nvSpPr>
        <p:spPr>
          <a:xfrm flipH="1">
            <a:off x="7359315" y="3943272"/>
            <a:ext cx="31511" cy="35772"/>
          </a:xfrm>
          <a:custGeom>
            <a:rect b="b" l="l" r="r" t="t"/>
            <a:pathLst>
              <a:path extrusionOk="0" h="1402" w="1235">
                <a:moveTo>
                  <a:pt x="334" y="0"/>
                </a:moveTo>
                <a:cubicBezTo>
                  <a:pt x="301" y="400"/>
                  <a:pt x="1" y="1034"/>
                  <a:pt x="201" y="1301"/>
                </a:cubicBezTo>
                <a:cubicBezTo>
                  <a:pt x="1068" y="1401"/>
                  <a:pt x="601" y="134"/>
                  <a:pt x="1235" y="0"/>
                </a:cubicBezTo>
                <a:cubicBezTo>
                  <a:pt x="768" y="134"/>
                  <a:pt x="901" y="0"/>
                  <a:pt x="334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3"/>
          <p:cNvSpPr/>
          <p:nvPr/>
        </p:nvSpPr>
        <p:spPr>
          <a:xfrm flipH="1">
            <a:off x="9122810" y="3954320"/>
            <a:ext cx="11941" cy="11941"/>
          </a:xfrm>
          <a:custGeom>
            <a:rect b="b" l="l" r="r" t="t"/>
            <a:pathLst>
              <a:path extrusionOk="0" h="468" w="468">
                <a:moveTo>
                  <a:pt x="468" y="434"/>
                </a:moveTo>
                <a:lnTo>
                  <a:pt x="468" y="1"/>
                </a:lnTo>
                <a:lnTo>
                  <a:pt x="34" y="1"/>
                </a:lnTo>
                <a:cubicBezTo>
                  <a:pt x="1" y="301"/>
                  <a:pt x="134" y="468"/>
                  <a:pt x="468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3"/>
          <p:cNvSpPr/>
          <p:nvPr/>
        </p:nvSpPr>
        <p:spPr>
          <a:xfrm flipH="1">
            <a:off x="7628243" y="3957739"/>
            <a:ext cx="65574" cy="69809"/>
          </a:xfrm>
          <a:custGeom>
            <a:rect b="b" l="l" r="r" t="t"/>
            <a:pathLst>
              <a:path extrusionOk="0" h="2736" w="2570">
                <a:moveTo>
                  <a:pt x="1668" y="0"/>
                </a:moveTo>
                <a:cubicBezTo>
                  <a:pt x="1" y="134"/>
                  <a:pt x="1502" y="2736"/>
                  <a:pt x="2569" y="1902"/>
                </a:cubicBezTo>
                <a:cubicBezTo>
                  <a:pt x="1568" y="1835"/>
                  <a:pt x="1735" y="667"/>
                  <a:pt x="1668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3"/>
          <p:cNvSpPr/>
          <p:nvPr/>
        </p:nvSpPr>
        <p:spPr>
          <a:xfrm flipH="1">
            <a:off x="7238450" y="3960290"/>
            <a:ext cx="9390" cy="27250"/>
          </a:xfrm>
          <a:custGeom>
            <a:rect b="b" l="l" r="r" t="t"/>
            <a:pathLst>
              <a:path extrusionOk="0" h="1068" w="368">
                <a:moveTo>
                  <a:pt x="1" y="501"/>
                </a:moveTo>
                <a:cubicBezTo>
                  <a:pt x="368" y="1068"/>
                  <a:pt x="201" y="0"/>
                  <a:pt x="1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3"/>
          <p:cNvSpPr/>
          <p:nvPr/>
        </p:nvSpPr>
        <p:spPr>
          <a:xfrm flipH="1">
            <a:off x="9039401" y="4010504"/>
            <a:ext cx="31511" cy="19596"/>
          </a:xfrm>
          <a:custGeom>
            <a:rect b="b" l="l" r="r" t="t"/>
            <a:pathLst>
              <a:path extrusionOk="0" h="768" w="1235">
                <a:moveTo>
                  <a:pt x="901" y="134"/>
                </a:moveTo>
                <a:cubicBezTo>
                  <a:pt x="468" y="0"/>
                  <a:pt x="501" y="334"/>
                  <a:pt x="167" y="267"/>
                </a:cubicBezTo>
                <a:cubicBezTo>
                  <a:pt x="1" y="768"/>
                  <a:pt x="1235" y="701"/>
                  <a:pt x="901" y="1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3"/>
          <p:cNvSpPr/>
          <p:nvPr/>
        </p:nvSpPr>
        <p:spPr>
          <a:xfrm flipH="1">
            <a:off x="9067468" y="4057324"/>
            <a:ext cx="11099" cy="22147"/>
          </a:xfrm>
          <a:custGeom>
            <a:rect b="b" l="l" r="r" t="t"/>
            <a:pathLst>
              <a:path extrusionOk="0" h="868" w="435">
                <a:moveTo>
                  <a:pt x="167" y="67"/>
                </a:moveTo>
                <a:cubicBezTo>
                  <a:pt x="201" y="334"/>
                  <a:pt x="0" y="367"/>
                  <a:pt x="34" y="634"/>
                </a:cubicBezTo>
                <a:cubicBezTo>
                  <a:pt x="434" y="867"/>
                  <a:pt x="434" y="0"/>
                  <a:pt x="167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3"/>
          <p:cNvSpPr/>
          <p:nvPr/>
        </p:nvSpPr>
        <p:spPr>
          <a:xfrm flipH="1">
            <a:off x="8755981" y="4064979"/>
            <a:ext cx="38324" cy="34063"/>
          </a:xfrm>
          <a:custGeom>
            <a:rect b="b" l="l" r="r" t="t"/>
            <a:pathLst>
              <a:path extrusionOk="0" h="1335" w="1502">
                <a:moveTo>
                  <a:pt x="1" y="34"/>
                </a:moveTo>
                <a:cubicBezTo>
                  <a:pt x="67" y="801"/>
                  <a:pt x="1502" y="1335"/>
                  <a:pt x="1468" y="200"/>
                </a:cubicBezTo>
                <a:cubicBezTo>
                  <a:pt x="801" y="300"/>
                  <a:pt x="601" y="0"/>
                  <a:pt x="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3"/>
          <p:cNvSpPr/>
          <p:nvPr/>
        </p:nvSpPr>
        <p:spPr>
          <a:xfrm flipH="1">
            <a:off x="7106538" y="4070082"/>
            <a:ext cx="14493" cy="16202"/>
          </a:xfrm>
          <a:custGeom>
            <a:rect b="b" l="l" r="r" t="t"/>
            <a:pathLst>
              <a:path extrusionOk="0" h="635" w="568">
                <a:moveTo>
                  <a:pt x="34" y="0"/>
                </a:moveTo>
                <a:cubicBezTo>
                  <a:pt x="1" y="367"/>
                  <a:pt x="101" y="634"/>
                  <a:pt x="468" y="567"/>
                </a:cubicBezTo>
                <a:cubicBezTo>
                  <a:pt x="568" y="100"/>
                  <a:pt x="234" y="134"/>
                  <a:pt x="34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3"/>
          <p:cNvSpPr/>
          <p:nvPr/>
        </p:nvSpPr>
        <p:spPr>
          <a:xfrm flipH="1">
            <a:off x="7527816" y="4072633"/>
            <a:ext cx="11099" cy="8548"/>
          </a:xfrm>
          <a:custGeom>
            <a:rect b="b" l="l" r="r" t="t"/>
            <a:pathLst>
              <a:path extrusionOk="0" h="335" w="435">
                <a:moveTo>
                  <a:pt x="1" y="34"/>
                </a:moveTo>
                <a:lnTo>
                  <a:pt x="1" y="334"/>
                </a:lnTo>
                <a:lnTo>
                  <a:pt x="434" y="334"/>
                </a:lnTo>
                <a:cubicBezTo>
                  <a:pt x="434" y="67"/>
                  <a:pt x="301" y="0"/>
                  <a:pt x="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3"/>
          <p:cNvSpPr/>
          <p:nvPr/>
        </p:nvSpPr>
        <p:spPr>
          <a:xfrm flipH="1">
            <a:off x="7395903" y="4073475"/>
            <a:ext cx="27250" cy="56210"/>
          </a:xfrm>
          <a:custGeom>
            <a:rect b="b" l="l" r="r" t="t"/>
            <a:pathLst>
              <a:path extrusionOk="0" h="2203" w="1068">
                <a:moveTo>
                  <a:pt x="734" y="1"/>
                </a:moveTo>
                <a:lnTo>
                  <a:pt x="134" y="1"/>
                </a:lnTo>
                <a:cubicBezTo>
                  <a:pt x="300" y="568"/>
                  <a:pt x="0" y="2102"/>
                  <a:pt x="1034" y="2202"/>
                </a:cubicBezTo>
                <a:cubicBezTo>
                  <a:pt x="1068" y="1202"/>
                  <a:pt x="134" y="735"/>
                  <a:pt x="734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3"/>
          <p:cNvSpPr/>
          <p:nvPr/>
        </p:nvSpPr>
        <p:spPr>
          <a:xfrm flipH="1">
            <a:off x="9070887" y="4079446"/>
            <a:ext cx="36614" cy="57894"/>
          </a:xfrm>
          <a:custGeom>
            <a:rect b="b" l="l" r="r" t="t"/>
            <a:pathLst>
              <a:path extrusionOk="0" h="2269" w="1435">
                <a:moveTo>
                  <a:pt x="1435" y="67"/>
                </a:moveTo>
                <a:cubicBezTo>
                  <a:pt x="367" y="0"/>
                  <a:pt x="34" y="701"/>
                  <a:pt x="0" y="1668"/>
                </a:cubicBezTo>
                <a:cubicBezTo>
                  <a:pt x="1101" y="2269"/>
                  <a:pt x="1168" y="768"/>
                  <a:pt x="1435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3"/>
          <p:cNvSpPr/>
          <p:nvPr/>
        </p:nvSpPr>
        <p:spPr>
          <a:xfrm flipH="1">
            <a:off x="6867360" y="4084549"/>
            <a:ext cx="24724" cy="26408"/>
          </a:xfrm>
          <a:custGeom>
            <a:rect b="b" l="l" r="r" t="t"/>
            <a:pathLst>
              <a:path extrusionOk="0" h="1035" w="969">
                <a:moveTo>
                  <a:pt x="268" y="0"/>
                </a:moveTo>
                <a:cubicBezTo>
                  <a:pt x="1" y="301"/>
                  <a:pt x="101" y="1035"/>
                  <a:pt x="701" y="901"/>
                </a:cubicBezTo>
                <a:cubicBezTo>
                  <a:pt x="968" y="601"/>
                  <a:pt x="568" y="167"/>
                  <a:pt x="268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3"/>
          <p:cNvSpPr/>
          <p:nvPr/>
        </p:nvSpPr>
        <p:spPr>
          <a:xfrm flipH="1">
            <a:off x="6757569" y="4103277"/>
            <a:ext cx="15360" cy="15335"/>
          </a:xfrm>
          <a:custGeom>
            <a:rect b="b" l="l" r="r" t="t"/>
            <a:pathLst>
              <a:path extrusionOk="0" h="601" w="602">
                <a:moveTo>
                  <a:pt x="1" y="434"/>
                </a:moveTo>
                <a:cubicBezTo>
                  <a:pt x="601" y="601"/>
                  <a:pt x="34" y="0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3"/>
          <p:cNvSpPr/>
          <p:nvPr/>
        </p:nvSpPr>
        <p:spPr>
          <a:xfrm flipH="1">
            <a:off x="9094718" y="4225825"/>
            <a:ext cx="9390" cy="26408"/>
          </a:xfrm>
          <a:custGeom>
            <a:rect b="b" l="l" r="r" t="t"/>
            <a:pathLst>
              <a:path extrusionOk="0" h="1035" w="368">
                <a:moveTo>
                  <a:pt x="1" y="468"/>
                </a:moveTo>
                <a:cubicBezTo>
                  <a:pt x="368" y="1035"/>
                  <a:pt x="201" y="1"/>
                  <a:pt x="1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3"/>
          <p:cNvSpPr/>
          <p:nvPr/>
        </p:nvSpPr>
        <p:spPr>
          <a:xfrm flipH="1">
            <a:off x="9100663" y="4246263"/>
            <a:ext cx="40875" cy="21305"/>
          </a:xfrm>
          <a:custGeom>
            <a:rect b="b" l="l" r="r" t="t"/>
            <a:pathLst>
              <a:path extrusionOk="0" h="835" w="1602">
                <a:moveTo>
                  <a:pt x="1601" y="734"/>
                </a:moveTo>
                <a:cubicBezTo>
                  <a:pt x="1368" y="167"/>
                  <a:pt x="467" y="301"/>
                  <a:pt x="0" y="0"/>
                </a:cubicBezTo>
                <a:lnTo>
                  <a:pt x="0" y="434"/>
                </a:lnTo>
                <a:cubicBezTo>
                  <a:pt x="801" y="267"/>
                  <a:pt x="867" y="834"/>
                  <a:pt x="1601" y="7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3"/>
          <p:cNvSpPr/>
          <p:nvPr/>
        </p:nvSpPr>
        <p:spPr>
          <a:xfrm flipH="1">
            <a:off x="9137277" y="4271803"/>
            <a:ext cx="4261" cy="3419"/>
          </a:xfrm>
          <a:custGeom>
            <a:rect b="b" l="l" r="r" t="t"/>
            <a:pathLst>
              <a:path extrusionOk="0" h="134" w="167">
                <a:moveTo>
                  <a:pt x="0" y="0"/>
                </a:moveTo>
                <a:lnTo>
                  <a:pt x="0" y="133"/>
                </a:lnTo>
                <a:cubicBezTo>
                  <a:pt x="167" y="100"/>
                  <a:pt x="67" y="0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3"/>
          <p:cNvSpPr/>
          <p:nvPr/>
        </p:nvSpPr>
        <p:spPr>
          <a:xfrm flipH="1">
            <a:off x="7434201" y="4282851"/>
            <a:ext cx="12783" cy="11941"/>
          </a:xfrm>
          <a:custGeom>
            <a:rect b="b" l="l" r="r" t="t"/>
            <a:pathLst>
              <a:path extrusionOk="0" h="468" w="501">
                <a:moveTo>
                  <a:pt x="200" y="1"/>
                </a:moveTo>
                <a:cubicBezTo>
                  <a:pt x="0" y="201"/>
                  <a:pt x="100" y="468"/>
                  <a:pt x="500" y="434"/>
                </a:cubicBezTo>
                <a:cubicBezTo>
                  <a:pt x="500" y="234"/>
                  <a:pt x="400" y="67"/>
                  <a:pt x="200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3"/>
          <p:cNvSpPr/>
          <p:nvPr/>
        </p:nvSpPr>
        <p:spPr>
          <a:xfrm flipH="1">
            <a:off x="8857250" y="4316046"/>
            <a:ext cx="12809" cy="25566"/>
          </a:xfrm>
          <a:custGeom>
            <a:rect b="b" l="l" r="r" t="t"/>
            <a:pathLst>
              <a:path extrusionOk="0" h="1002" w="502">
                <a:moveTo>
                  <a:pt x="501" y="468"/>
                </a:moveTo>
                <a:cubicBezTo>
                  <a:pt x="1" y="1"/>
                  <a:pt x="34" y="1001"/>
                  <a:pt x="501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3"/>
          <p:cNvSpPr/>
          <p:nvPr/>
        </p:nvSpPr>
        <p:spPr>
          <a:xfrm flipH="1">
            <a:off x="9036850" y="4334774"/>
            <a:ext cx="7680" cy="7680"/>
          </a:xfrm>
          <a:custGeom>
            <a:rect b="b" l="l" r="r" t="t"/>
            <a:pathLst>
              <a:path extrusionOk="0" h="301" w="301">
                <a:moveTo>
                  <a:pt x="1" y="0"/>
                </a:moveTo>
                <a:lnTo>
                  <a:pt x="1" y="301"/>
                </a:lnTo>
                <a:lnTo>
                  <a:pt x="301" y="301"/>
                </a:lnTo>
                <a:lnTo>
                  <a:pt x="30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3"/>
          <p:cNvSpPr/>
          <p:nvPr/>
        </p:nvSpPr>
        <p:spPr>
          <a:xfrm flipH="1">
            <a:off x="9040243" y="4398613"/>
            <a:ext cx="37482" cy="37456"/>
          </a:xfrm>
          <a:custGeom>
            <a:rect b="b" l="l" r="r" t="t"/>
            <a:pathLst>
              <a:path extrusionOk="0" h="1468" w="1469">
                <a:moveTo>
                  <a:pt x="1469" y="601"/>
                </a:moveTo>
                <a:cubicBezTo>
                  <a:pt x="868" y="0"/>
                  <a:pt x="1" y="868"/>
                  <a:pt x="568" y="1468"/>
                </a:cubicBezTo>
                <a:cubicBezTo>
                  <a:pt x="1068" y="1468"/>
                  <a:pt x="1435" y="1068"/>
                  <a:pt x="1469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3"/>
          <p:cNvSpPr/>
          <p:nvPr/>
        </p:nvSpPr>
        <p:spPr>
          <a:xfrm flipH="1">
            <a:off x="7279300" y="4404558"/>
            <a:ext cx="9390" cy="27276"/>
          </a:xfrm>
          <a:custGeom>
            <a:rect b="b" l="l" r="r" t="t"/>
            <a:pathLst>
              <a:path extrusionOk="0" h="1069" w="368">
                <a:moveTo>
                  <a:pt x="1" y="501"/>
                </a:moveTo>
                <a:cubicBezTo>
                  <a:pt x="367" y="1068"/>
                  <a:pt x="201" y="1"/>
                  <a:pt x="1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3"/>
          <p:cNvSpPr/>
          <p:nvPr/>
        </p:nvSpPr>
        <p:spPr>
          <a:xfrm flipH="1">
            <a:off x="8987478" y="4449668"/>
            <a:ext cx="17044" cy="17044"/>
          </a:xfrm>
          <a:custGeom>
            <a:rect b="b" l="l" r="r" t="t"/>
            <a:pathLst>
              <a:path extrusionOk="0" h="668" w="668">
                <a:moveTo>
                  <a:pt x="201" y="34"/>
                </a:moveTo>
                <a:cubicBezTo>
                  <a:pt x="201" y="134"/>
                  <a:pt x="167" y="234"/>
                  <a:pt x="34" y="201"/>
                </a:cubicBezTo>
                <a:cubicBezTo>
                  <a:pt x="1" y="568"/>
                  <a:pt x="267" y="668"/>
                  <a:pt x="634" y="634"/>
                </a:cubicBezTo>
                <a:cubicBezTo>
                  <a:pt x="668" y="234"/>
                  <a:pt x="568" y="1"/>
                  <a:pt x="201" y="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3"/>
          <p:cNvSpPr/>
          <p:nvPr/>
        </p:nvSpPr>
        <p:spPr>
          <a:xfrm flipH="1">
            <a:off x="8987478" y="4449668"/>
            <a:ext cx="17044" cy="17044"/>
          </a:xfrm>
          <a:custGeom>
            <a:rect b="b" l="l" r="r" t="t"/>
            <a:pathLst>
              <a:path extrusionOk="0" fill="none" h="668" w="668">
                <a:moveTo>
                  <a:pt x="201" y="34"/>
                </a:moveTo>
                <a:cubicBezTo>
                  <a:pt x="201" y="134"/>
                  <a:pt x="167" y="234"/>
                  <a:pt x="34" y="201"/>
                </a:cubicBezTo>
                <a:cubicBezTo>
                  <a:pt x="1" y="568"/>
                  <a:pt x="267" y="668"/>
                  <a:pt x="634" y="634"/>
                </a:cubicBezTo>
                <a:cubicBezTo>
                  <a:pt x="668" y="234"/>
                  <a:pt x="568" y="1"/>
                  <a:pt x="201" y="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3"/>
          <p:cNvSpPr/>
          <p:nvPr/>
        </p:nvSpPr>
        <p:spPr>
          <a:xfrm flipH="1">
            <a:off x="9122810" y="4570533"/>
            <a:ext cx="18728" cy="29802"/>
          </a:xfrm>
          <a:custGeom>
            <a:rect b="b" l="l" r="r" t="t"/>
            <a:pathLst>
              <a:path extrusionOk="0" h="1168" w="734">
                <a:moveTo>
                  <a:pt x="0" y="0"/>
                </a:moveTo>
                <a:lnTo>
                  <a:pt x="0" y="1168"/>
                </a:lnTo>
                <a:cubicBezTo>
                  <a:pt x="734" y="1101"/>
                  <a:pt x="734" y="67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3"/>
          <p:cNvSpPr/>
          <p:nvPr/>
        </p:nvSpPr>
        <p:spPr>
          <a:xfrm flipH="1">
            <a:off x="6933750" y="4663305"/>
            <a:ext cx="7680" cy="7680"/>
          </a:xfrm>
          <a:custGeom>
            <a:rect b="b" l="l" r="r" t="t"/>
            <a:pathLst>
              <a:path extrusionOk="0" h="301" w="301">
                <a:moveTo>
                  <a:pt x="0" y="0"/>
                </a:moveTo>
                <a:lnTo>
                  <a:pt x="0" y="301"/>
                </a:lnTo>
                <a:lnTo>
                  <a:pt x="300" y="301"/>
                </a:lnTo>
                <a:lnTo>
                  <a:pt x="300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3"/>
          <p:cNvSpPr/>
          <p:nvPr/>
        </p:nvSpPr>
        <p:spPr>
          <a:xfrm flipH="1">
            <a:off x="8867456" y="4718622"/>
            <a:ext cx="28118" cy="27276"/>
          </a:xfrm>
          <a:custGeom>
            <a:rect b="b" l="l" r="r" t="t"/>
            <a:pathLst>
              <a:path extrusionOk="0" h="1069" w="1102">
                <a:moveTo>
                  <a:pt x="1034" y="935"/>
                </a:moveTo>
                <a:cubicBezTo>
                  <a:pt x="1101" y="668"/>
                  <a:pt x="1034" y="401"/>
                  <a:pt x="901" y="201"/>
                </a:cubicBezTo>
                <a:cubicBezTo>
                  <a:pt x="0" y="1"/>
                  <a:pt x="367" y="1068"/>
                  <a:pt x="1034" y="9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3"/>
          <p:cNvSpPr/>
          <p:nvPr/>
        </p:nvSpPr>
        <p:spPr>
          <a:xfrm flipH="1">
            <a:off x="8950022" y="4798637"/>
            <a:ext cx="16202" cy="14493"/>
          </a:xfrm>
          <a:custGeom>
            <a:rect b="b" l="l" r="r" t="t"/>
            <a:pathLst>
              <a:path extrusionOk="0" h="568" w="635">
                <a:moveTo>
                  <a:pt x="1" y="434"/>
                </a:moveTo>
                <a:cubicBezTo>
                  <a:pt x="634" y="567"/>
                  <a:pt x="34" y="0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3"/>
          <p:cNvSpPr/>
          <p:nvPr/>
        </p:nvSpPr>
        <p:spPr>
          <a:xfrm flipH="1">
            <a:off x="8888735" y="4805449"/>
            <a:ext cx="103030" cy="125126"/>
          </a:xfrm>
          <a:custGeom>
            <a:rect b="b" l="l" r="r" t="t"/>
            <a:pathLst>
              <a:path extrusionOk="0" h="4904" w="4038">
                <a:moveTo>
                  <a:pt x="1902" y="1334"/>
                </a:moveTo>
                <a:cubicBezTo>
                  <a:pt x="1435" y="1134"/>
                  <a:pt x="1235" y="734"/>
                  <a:pt x="435" y="867"/>
                </a:cubicBezTo>
                <a:cubicBezTo>
                  <a:pt x="168" y="1401"/>
                  <a:pt x="535" y="1234"/>
                  <a:pt x="568" y="1768"/>
                </a:cubicBezTo>
                <a:cubicBezTo>
                  <a:pt x="368" y="1735"/>
                  <a:pt x="168" y="1768"/>
                  <a:pt x="1" y="1901"/>
                </a:cubicBezTo>
                <a:cubicBezTo>
                  <a:pt x="401" y="4904"/>
                  <a:pt x="4037" y="2402"/>
                  <a:pt x="2636" y="434"/>
                </a:cubicBezTo>
                <a:cubicBezTo>
                  <a:pt x="2169" y="500"/>
                  <a:pt x="2236" y="33"/>
                  <a:pt x="1902" y="0"/>
                </a:cubicBezTo>
                <a:cubicBezTo>
                  <a:pt x="1602" y="167"/>
                  <a:pt x="2136" y="1201"/>
                  <a:pt x="1902" y="13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3"/>
          <p:cNvSpPr/>
          <p:nvPr/>
        </p:nvSpPr>
        <p:spPr>
          <a:xfrm flipH="1">
            <a:off x="8888735" y="4805449"/>
            <a:ext cx="103030" cy="125126"/>
          </a:xfrm>
          <a:custGeom>
            <a:rect b="b" l="l" r="r" t="t"/>
            <a:pathLst>
              <a:path extrusionOk="0" fill="none" h="4904" w="4038">
                <a:moveTo>
                  <a:pt x="1902" y="1334"/>
                </a:moveTo>
                <a:cubicBezTo>
                  <a:pt x="1435" y="1134"/>
                  <a:pt x="1235" y="734"/>
                  <a:pt x="435" y="867"/>
                </a:cubicBezTo>
                <a:cubicBezTo>
                  <a:pt x="168" y="1401"/>
                  <a:pt x="535" y="1234"/>
                  <a:pt x="568" y="1768"/>
                </a:cubicBezTo>
                <a:cubicBezTo>
                  <a:pt x="368" y="1735"/>
                  <a:pt x="168" y="1768"/>
                  <a:pt x="1" y="1901"/>
                </a:cubicBezTo>
                <a:cubicBezTo>
                  <a:pt x="401" y="4904"/>
                  <a:pt x="4037" y="2402"/>
                  <a:pt x="2636" y="434"/>
                </a:cubicBezTo>
                <a:cubicBezTo>
                  <a:pt x="2169" y="500"/>
                  <a:pt x="2236" y="33"/>
                  <a:pt x="1902" y="0"/>
                </a:cubicBezTo>
                <a:cubicBezTo>
                  <a:pt x="1602" y="167"/>
                  <a:pt x="2136" y="1201"/>
                  <a:pt x="1902" y="13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3"/>
          <p:cNvSpPr/>
          <p:nvPr/>
        </p:nvSpPr>
        <p:spPr>
          <a:xfrm flipH="1">
            <a:off x="8984927" y="4894803"/>
            <a:ext cx="25541" cy="23015"/>
          </a:xfrm>
          <a:custGeom>
            <a:rect b="b" l="l" r="r" t="t"/>
            <a:pathLst>
              <a:path extrusionOk="0" h="902" w="1001">
                <a:moveTo>
                  <a:pt x="867" y="734"/>
                </a:moveTo>
                <a:cubicBezTo>
                  <a:pt x="1001" y="167"/>
                  <a:pt x="567" y="167"/>
                  <a:pt x="267" y="1"/>
                </a:cubicBezTo>
                <a:cubicBezTo>
                  <a:pt x="0" y="301"/>
                  <a:pt x="234" y="901"/>
                  <a:pt x="867" y="7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3"/>
          <p:cNvSpPr/>
          <p:nvPr/>
        </p:nvSpPr>
        <p:spPr>
          <a:xfrm flipH="1">
            <a:off x="8644480" y="4939071"/>
            <a:ext cx="19596" cy="16177"/>
          </a:xfrm>
          <a:custGeom>
            <a:rect b="b" l="l" r="r" t="t"/>
            <a:pathLst>
              <a:path extrusionOk="0" h="634" w="768">
                <a:moveTo>
                  <a:pt x="768" y="200"/>
                </a:moveTo>
                <a:cubicBezTo>
                  <a:pt x="567" y="33"/>
                  <a:pt x="301" y="0"/>
                  <a:pt x="67" y="33"/>
                </a:cubicBezTo>
                <a:cubicBezTo>
                  <a:pt x="0" y="500"/>
                  <a:pt x="768" y="634"/>
                  <a:pt x="768" y="2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3"/>
          <p:cNvSpPr/>
          <p:nvPr/>
        </p:nvSpPr>
        <p:spPr>
          <a:xfrm flipH="1">
            <a:off x="8644480" y="4939071"/>
            <a:ext cx="19596" cy="16177"/>
          </a:xfrm>
          <a:custGeom>
            <a:rect b="b" l="l" r="r" t="t"/>
            <a:pathLst>
              <a:path extrusionOk="0" fill="none" h="634" w="768">
                <a:moveTo>
                  <a:pt x="768" y="200"/>
                </a:moveTo>
                <a:cubicBezTo>
                  <a:pt x="567" y="33"/>
                  <a:pt x="301" y="0"/>
                  <a:pt x="67" y="33"/>
                </a:cubicBezTo>
                <a:cubicBezTo>
                  <a:pt x="0" y="500"/>
                  <a:pt x="768" y="634"/>
                  <a:pt x="768" y="2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3"/>
          <p:cNvSpPr/>
          <p:nvPr/>
        </p:nvSpPr>
        <p:spPr>
          <a:xfrm flipH="1">
            <a:off x="8917695" y="4962035"/>
            <a:ext cx="26" cy="1735"/>
          </a:xfrm>
          <a:custGeom>
            <a:rect b="b" l="l" r="r" t="t"/>
            <a:pathLst>
              <a:path extrusionOk="0" h="68" w="1">
                <a:moveTo>
                  <a:pt x="1" y="67"/>
                </a:moveTo>
                <a:lnTo>
                  <a:pt x="1" y="1"/>
                </a:lnTo>
                <a:lnTo>
                  <a:pt x="1" y="34"/>
                </a:lnTo>
                <a:cubicBezTo>
                  <a:pt x="1" y="34"/>
                  <a:pt x="1" y="67"/>
                  <a:pt x="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3"/>
          <p:cNvSpPr/>
          <p:nvPr/>
        </p:nvSpPr>
        <p:spPr>
          <a:xfrm flipH="1">
            <a:off x="8917695" y="4963744"/>
            <a:ext cx="26" cy="3419"/>
          </a:xfrm>
          <a:custGeom>
            <a:rect b="b" l="l" r="r" t="t"/>
            <a:pathLst>
              <a:path extrusionOk="0" h="134" w="1">
                <a:moveTo>
                  <a:pt x="1" y="0"/>
                </a:moveTo>
                <a:lnTo>
                  <a:pt x="1" y="134"/>
                </a:lnTo>
                <a:lnTo>
                  <a:pt x="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3"/>
          <p:cNvSpPr/>
          <p:nvPr/>
        </p:nvSpPr>
        <p:spPr>
          <a:xfrm flipH="1">
            <a:off x="8917695" y="4968847"/>
            <a:ext cx="26" cy="868"/>
          </a:xfrm>
          <a:custGeom>
            <a:rect b="b" l="l" r="r" t="t"/>
            <a:pathLst>
              <a:path extrusionOk="0" h="34" w="1">
                <a:moveTo>
                  <a:pt x="1" y="1"/>
                </a:moveTo>
                <a:cubicBezTo>
                  <a:pt x="1" y="34"/>
                  <a:pt x="1" y="34"/>
                  <a:pt x="1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3"/>
          <p:cNvSpPr/>
          <p:nvPr/>
        </p:nvSpPr>
        <p:spPr>
          <a:xfrm flipH="1">
            <a:off x="8916827" y="4960351"/>
            <a:ext cx="26" cy="1710"/>
          </a:xfrm>
          <a:custGeom>
            <a:rect b="b" l="l" r="r" t="t"/>
            <a:pathLst>
              <a:path extrusionOk="0" h="67" w="1">
                <a:moveTo>
                  <a:pt x="0" y="0"/>
                </a:moveTo>
                <a:lnTo>
                  <a:pt x="0" y="67"/>
                </a:lnTo>
                <a:cubicBezTo>
                  <a:pt x="0" y="33"/>
                  <a:pt x="0" y="0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3"/>
          <p:cNvSpPr/>
          <p:nvPr/>
        </p:nvSpPr>
        <p:spPr>
          <a:xfrm flipH="1">
            <a:off x="8916827" y="4959483"/>
            <a:ext cx="26" cy="893"/>
          </a:xfrm>
          <a:custGeom>
            <a:rect b="b" l="l" r="r" t="t"/>
            <a:pathLst>
              <a:path extrusionOk="0" h="35" w="1">
                <a:moveTo>
                  <a:pt x="0" y="34"/>
                </a:move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3"/>
          <p:cNvSpPr/>
          <p:nvPr/>
        </p:nvSpPr>
        <p:spPr>
          <a:xfrm flipH="1">
            <a:off x="8905779" y="4959483"/>
            <a:ext cx="26" cy="893"/>
          </a:xfrm>
          <a:custGeom>
            <a:rect b="b" l="l" r="r" t="t"/>
            <a:pathLst>
              <a:path extrusionOk="0" h="35" w="1">
                <a:moveTo>
                  <a:pt x="1" y="34"/>
                </a:moveTo>
                <a:cubicBezTo>
                  <a:pt x="1" y="1"/>
                  <a:pt x="1" y="1"/>
                  <a:pt x="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3"/>
          <p:cNvSpPr/>
          <p:nvPr/>
        </p:nvSpPr>
        <p:spPr>
          <a:xfrm flipH="1">
            <a:off x="8905779" y="4962035"/>
            <a:ext cx="1710" cy="7680"/>
          </a:xfrm>
          <a:custGeom>
            <a:rect b="b" l="l" r="r" t="t"/>
            <a:pathLst>
              <a:path extrusionOk="0" h="301" w="67">
                <a:moveTo>
                  <a:pt x="67" y="1"/>
                </a:moveTo>
                <a:cubicBezTo>
                  <a:pt x="67" y="67"/>
                  <a:pt x="0" y="201"/>
                  <a:pt x="0" y="301"/>
                </a:cubicBezTo>
                <a:lnTo>
                  <a:pt x="67" y="34"/>
                </a:lnTo>
                <a:lnTo>
                  <a:pt x="67" y="1"/>
                </a:ln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3"/>
          <p:cNvSpPr/>
          <p:nvPr/>
        </p:nvSpPr>
        <p:spPr>
          <a:xfrm flipH="1">
            <a:off x="8905779" y="4962035"/>
            <a:ext cx="1710" cy="7680"/>
          </a:xfrm>
          <a:custGeom>
            <a:rect b="b" l="l" r="r" t="t"/>
            <a:pathLst>
              <a:path extrusionOk="0" fill="none" h="301" w="67">
                <a:moveTo>
                  <a:pt x="67" y="1"/>
                </a:moveTo>
                <a:cubicBezTo>
                  <a:pt x="67" y="67"/>
                  <a:pt x="0" y="201"/>
                  <a:pt x="0" y="301"/>
                </a:cubicBezTo>
                <a:lnTo>
                  <a:pt x="67" y="34"/>
                </a:lnTo>
                <a:lnTo>
                  <a:pt x="67" y="1"/>
                </a:ln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3"/>
          <p:cNvSpPr/>
          <p:nvPr/>
        </p:nvSpPr>
        <p:spPr>
          <a:xfrm flipH="1">
            <a:off x="8630855" y="4977369"/>
            <a:ext cx="24724" cy="27250"/>
          </a:xfrm>
          <a:custGeom>
            <a:rect b="b" l="l" r="r" t="t"/>
            <a:pathLst>
              <a:path extrusionOk="0" h="1068" w="969">
                <a:moveTo>
                  <a:pt x="1" y="0"/>
                </a:moveTo>
                <a:cubicBezTo>
                  <a:pt x="1" y="1068"/>
                  <a:pt x="968" y="167"/>
                  <a:pt x="1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3"/>
          <p:cNvSpPr/>
          <p:nvPr/>
        </p:nvSpPr>
        <p:spPr>
          <a:xfrm flipH="1">
            <a:off x="8166150" y="4945858"/>
            <a:ext cx="131096" cy="191541"/>
          </a:xfrm>
          <a:custGeom>
            <a:rect b="b" l="l" r="r" t="t"/>
            <a:pathLst>
              <a:path extrusionOk="0" h="7507" w="5138">
                <a:moveTo>
                  <a:pt x="1601" y="6072"/>
                </a:moveTo>
                <a:cubicBezTo>
                  <a:pt x="1635" y="7506"/>
                  <a:pt x="3970" y="6906"/>
                  <a:pt x="3936" y="5772"/>
                </a:cubicBezTo>
                <a:cubicBezTo>
                  <a:pt x="3903" y="5371"/>
                  <a:pt x="3403" y="5438"/>
                  <a:pt x="3236" y="5205"/>
                </a:cubicBezTo>
                <a:cubicBezTo>
                  <a:pt x="3469" y="3804"/>
                  <a:pt x="4837" y="3036"/>
                  <a:pt x="4403" y="2136"/>
                </a:cubicBezTo>
                <a:cubicBezTo>
                  <a:pt x="4837" y="2036"/>
                  <a:pt x="4770" y="2636"/>
                  <a:pt x="5137" y="2269"/>
                </a:cubicBezTo>
                <a:cubicBezTo>
                  <a:pt x="2936" y="1"/>
                  <a:pt x="0" y="4337"/>
                  <a:pt x="1601" y="6072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3"/>
          <p:cNvSpPr/>
          <p:nvPr/>
        </p:nvSpPr>
        <p:spPr>
          <a:xfrm flipH="1">
            <a:off x="8166150" y="4945858"/>
            <a:ext cx="131096" cy="191541"/>
          </a:xfrm>
          <a:custGeom>
            <a:rect b="b" l="l" r="r" t="t"/>
            <a:pathLst>
              <a:path extrusionOk="0" fill="none" h="7507" w="5138">
                <a:moveTo>
                  <a:pt x="1601" y="6072"/>
                </a:moveTo>
                <a:cubicBezTo>
                  <a:pt x="1635" y="7506"/>
                  <a:pt x="3970" y="6906"/>
                  <a:pt x="3936" y="5772"/>
                </a:cubicBezTo>
                <a:cubicBezTo>
                  <a:pt x="3903" y="5371"/>
                  <a:pt x="3403" y="5438"/>
                  <a:pt x="3236" y="5205"/>
                </a:cubicBezTo>
                <a:cubicBezTo>
                  <a:pt x="3469" y="3804"/>
                  <a:pt x="4837" y="3036"/>
                  <a:pt x="4403" y="2136"/>
                </a:cubicBezTo>
                <a:cubicBezTo>
                  <a:pt x="4837" y="2036"/>
                  <a:pt x="4770" y="2636"/>
                  <a:pt x="5137" y="2269"/>
                </a:cubicBezTo>
                <a:cubicBezTo>
                  <a:pt x="2936" y="1"/>
                  <a:pt x="0" y="4337"/>
                  <a:pt x="1601" y="6072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3"/>
          <p:cNvSpPr/>
          <p:nvPr/>
        </p:nvSpPr>
        <p:spPr>
          <a:xfrm flipH="1">
            <a:off x="8892154" y="5007145"/>
            <a:ext cx="28118" cy="18754"/>
          </a:xfrm>
          <a:custGeom>
            <a:rect b="b" l="l" r="r" t="t"/>
            <a:pathLst>
              <a:path extrusionOk="0" h="735" w="1102">
                <a:moveTo>
                  <a:pt x="701" y="735"/>
                </a:moveTo>
                <a:cubicBezTo>
                  <a:pt x="1102" y="1"/>
                  <a:pt x="1" y="368"/>
                  <a:pt x="701" y="7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3"/>
          <p:cNvSpPr/>
          <p:nvPr/>
        </p:nvSpPr>
        <p:spPr>
          <a:xfrm flipH="1">
            <a:off x="9074280" y="5032686"/>
            <a:ext cx="20463" cy="13651"/>
          </a:xfrm>
          <a:custGeom>
            <a:rect b="b" l="l" r="r" t="t"/>
            <a:pathLst>
              <a:path extrusionOk="0" h="535" w="802">
                <a:moveTo>
                  <a:pt x="801" y="34"/>
                </a:moveTo>
                <a:cubicBezTo>
                  <a:pt x="401" y="0"/>
                  <a:pt x="1" y="34"/>
                  <a:pt x="67" y="467"/>
                </a:cubicBezTo>
                <a:cubicBezTo>
                  <a:pt x="534" y="534"/>
                  <a:pt x="668" y="301"/>
                  <a:pt x="80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3"/>
          <p:cNvSpPr/>
          <p:nvPr/>
        </p:nvSpPr>
        <p:spPr>
          <a:xfrm flipH="1">
            <a:off x="7086942" y="5033528"/>
            <a:ext cx="7706" cy="7680"/>
          </a:xfrm>
          <a:custGeom>
            <a:rect b="b" l="l" r="r" t="t"/>
            <a:pathLst>
              <a:path extrusionOk="0" h="301" w="302">
                <a:moveTo>
                  <a:pt x="1" y="1"/>
                </a:moveTo>
                <a:lnTo>
                  <a:pt x="1" y="301"/>
                </a:lnTo>
                <a:lnTo>
                  <a:pt x="301" y="301"/>
                </a:lnTo>
                <a:lnTo>
                  <a:pt x="301" y="1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3"/>
          <p:cNvSpPr/>
          <p:nvPr/>
        </p:nvSpPr>
        <p:spPr>
          <a:xfrm flipH="1">
            <a:off x="8938949" y="5059910"/>
            <a:ext cx="26" cy="26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3"/>
          <p:cNvSpPr/>
          <p:nvPr/>
        </p:nvSpPr>
        <p:spPr>
          <a:xfrm flipH="1">
            <a:off x="7165248" y="5070984"/>
            <a:ext cx="18754" cy="20463"/>
          </a:xfrm>
          <a:custGeom>
            <a:rect b="b" l="l" r="r" t="t"/>
            <a:pathLst>
              <a:path extrusionOk="0" h="802" w="735">
                <a:moveTo>
                  <a:pt x="0" y="301"/>
                </a:moveTo>
                <a:cubicBezTo>
                  <a:pt x="467" y="234"/>
                  <a:pt x="401" y="801"/>
                  <a:pt x="734" y="434"/>
                </a:cubicBezTo>
                <a:lnTo>
                  <a:pt x="734" y="34"/>
                </a:lnTo>
                <a:cubicBezTo>
                  <a:pt x="367" y="0"/>
                  <a:pt x="34" y="0"/>
                  <a:pt x="0" y="3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3"/>
          <p:cNvSpPr/>
          <p:nvPr/>
        </p:nvSpPr>
        <p:spPr>
          <a:xfrm flipH="1">
            <a:off x="7165248" y="5070984"/>
            <a:ext cx="18754" cy="20463"/>
          </a:xfrm>
          <a:custGeom>
            <a:rect b="b" l="l" r="r" t="t"/>
            <a:pathLst>
              <a:path extrusionOk="0" fill="none" h="802" w="735">
                <a:moveTo>
                  <a:pt x="0" y="301"/>
                </a:moveTo>
                <a:cubicBezTo>
                  <a:pt x="467" y="234"/>
                  <a:pt x="401" y="801"/>
                  <a:pt x="734" y="434"/>
                </a:cubicBezTo>
                <a:lnTo>
                  <a:pt x="734" y="34"/>
                </a:lnTo>
                <a:cubicBezTo>
                  <a:pt x="367" y="0"/>
                  <a:pt x="34" y="0"/>
                  <a:pt x="0" y="3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3"/>
          <p:cNvSpPr/>
          <p:nvPr/>
        </p:nvSpPr>
        <p:spPr>
          <a:xfrm flipH="1">
            <a:off x="8846202" y="5067590"/>
            <a:ext cx="15335" cy="14493"/>
          </a:xfrm>
          <a:custGeom>
            <a:rect b="b" l="l" r="r" t="t"/>
            <a:pathLst>
              <a:path extrusionOk="0" h="568" w="601">
                <a:moveTo>
                  <a:pt x="1" y="434"/>
                </a:moveTo>
                <a:cubicBezTo>
                  <a:pt x="601" y="567"/>
                  <a:pt x="34" y="0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3"/>
          <p:cNvSpPr/>
          <p:nvPr/>
        </p:nvSpPr>
        <p:spPr>
          <a:xfrm flipH="1">
            <a:off x="8928743" y="5108440"/>
            <a:ext cx="40875" cy="37456"/>
          </a:xfrm>
          <a:custGeom>
            <a:rect b="b" l="l" r="r" t="t"/>
            <a:pathLst>
              <a:path extrusionOk="0" h="1468" w="1602">
                <a:moveTo>
                  <a:pt x="0" y="1168"/>
                </a:moveTo>
                <a:cubicBezTo>
                  <a:pt x="701" y="1101"/>
                  <a:pt x="1068" y="1468"/>
                  <a:pt x="1601" y="1168"/>
                </a:cubicBezTo>
                <a:cubicBezTo>
                  <a:pt x="1501" y="667"/>
                  <a:pt x="1468" y="134"/>
                  <a:pt x="1034" y="0"/>
                </a:cubicBezTo>
                <a:cubicBezTo>
                  <a:pt x="1301" y="1334"/>
                  <a:pt x="100" y="300"/>
                  <a:pt x="0" y="1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3"/>
          <p:cNvSpPr/>
          <p:nvPr/>
        </p:nvSpPr>
        <p:spPr>
          <a:xfrm flipH="1">
            <a:off x="8348302" y="5116094"/>
            <a:ext cx="25541" cy="36614"/>
          </a:xfrm>
          <a:custGeom>
            <a:rect b="b" l="l" r="r" t="t"/>
            <a:pathLst>
              <a:path extrusionOk="0" h="1435" w="1001">
                <a:moveTo>
                  <a:pt x="67" y="0"/>
                </a:moveTo>
                <a:cubicBezTo>
                  <a:pt x="0" y="834"/>
                  <a:pt x="300" y="1335"/>
                  <a:pt x="968" y="1435"/>
                </a:cubicBezTo>
                <a:cubicBezTo>
                  <a:pt x="834" y="801"/>
                  <a:pt x="1001" y="100"/>
                  <a:pt x="67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3"/>
          <p:cNvSpPr/>
          <p:nvPr/>
        </p:nvSpPr>
        <p:spPr>
          <a:xfrm flipH="1">
            <a:off x="8001885" y="5145870"/>
            <a:ext cx="82592" cy="46004"/>
          </a:xfrm>
          <a:custGeom>
            <a:rect b="b" l="l" r="r" t="t"/>
            <a:pathLst>
              <a:path extrusionOk="0" h="1803" w="3237">
                <a:moveTo>
                  <a:pt x="1" y="1335"/>
                </a:moveTo>
                <a:cubicBezTo>
                  <a:pt x="935" y="1802"/>
                  <a:pt x="2836" y="968"/>
                  <a:pt x="3236" y="1"/>
                </a:cubicBezTo>
                <a:cubicBezTo>
                  <a:pt x="2102" y="435"/>
                  <a:pt x="734" y="501"/>
                  <a:pt x="1" y="13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3"/>
          <p:cNvSpPr/>
          <p:nvPr/>
        </p:nvSpPr>
        <p:spPr>
          <a:xfrm flipH="1">
            <a:off x="9119391" y="4966296"/>
            <a:ext cx="22147" cy="40875"/>
          </a:xfrm>
          <a:custGeom>
            <a:rect b="b" l="l" r="r" t="t"/>
            <a:pathLst>
              <a:path extrusionOk="0" h="1602" w="868">
                <a:moveTo>
                  <a:pt x="867" y="868"/>
                </a:moveTo>
                <a:cubicBezTo>
                  <a:pt x="467" y="868"/>
                  <a:pt x="734" y="1"/>
                  <a:pt x="0" y="134"/>
                </a:cubicBezTo>
                <a:lnTo>
                  <a:pt x="0" y="1602"/>
                </a:lnTo>
                <a:cubicBezTo>
                  <a:pt x="367" y="801"/>
                  <a:pt x="367" y="1268"/>
                  <a:pt x="867" y="8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3"/>
          <p:cNvSpPr/>
          <p:nvPr/>
        </p:nvSpPr>
        <p:spPr>
          <a:xfrm flipH="1">
            <a:off x="9110894" y="4923737"/>
            <a:ext cx="30644" cy="42585"/>
          </a:xfrm>
          <a:custGeom>
            <a:rect b="b" l="l" r="r" t="t"/>
            <a:pathLst>
              <a:path extrusionOk="0" h="1669" w="1201">
                <a:moveTo>
                  <a:pt x="300" y="1068"/>
                </a:moveTo>
                <a:cubicBezTo>
                  <a:pt x="734" y="1168"/>
                  <a:pt x="167" y="1402"/>
                  <a:pt x="300" y="1669"/>
                </a:cubicBezTo>
                <a:cubicBezTo>
                  <a:pt x="1201" y="1368"/>
                  <a:pt x="434" y="1101"/>
                  <a:pt x="1168" y="801"/>
                </a:cubicBezTo>
                <a:cubicBezTo>
                  <a:pt x="1001" y="301"/>
                  <a:pt x="500" y="1"/>
                  <a:pt x="0" y="67"/>
                </a:cubicBezTo>
                <a:lnTo>
                  <a:pt x="0" y="1368"/>
                </a:lnTo>
                <a:cubicBezTo>
                  <a:pt x="267" y="1435"/>
                  <a:pt x="267" y="1268"/>
                  <a:pt x="300" y="10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3"/>
          <p:cNvSpPr/>
          <p:nvPr/>
        </p:nvSpPr>
        <p:spPr>
          <a:xfrm flipH="1">
            <a:off x="9062365" y="4124556"/>
            <a:ext cx="79173" cy="72361"/>
          </a:xfrm>
          <a:custGeom>
            <a:rect b="b" l="l" r="r" t="t"/>
            <a:pathLst>
              <a:path extrusionOk="0" h="2836" w="3103">
                <a:moveTo>
                  <a:pt x="734" y="2836"/>
                </a:moveTo>
                <a:cubicBezTo>
                  <a:pt x="1067" y="2535"/>
                  <a:pt x="1368" y="2202"/>
                  <a:pt x="1601" y="1802"/>
                </a:cubicBezTo>
                <a:cubicBezTo>
                  <a:pt x="2035" y="1835"/>
                  <a:pt x="2235" y="2068"/>
                  <a:pt x="2635" y="2102"/>
                </a:cubicBezTo>
                <a:cubicBezTo>
                  <a:pt x="3102" y="1601"/>
                  <a:pt x="1601" y="1868"/>
                  <a:pt x="1768" y="1234"/>
                </a:cubicBezTo>
                <a:cubicBezTo>
                  <a:pt x="2335" y="667"/>
                  <a:pt x="2268" y="968"/>
                  <a:pt x="2635" y="1234"/>
                </a:cubicBezTo>
                <a:cubicBezTo>
                  <a:pt x="2468" y="0"/>
                  <a:pt x="500" y="767"/>
                  <a:pt x="0" y="1501"/>
                </a:cubicBezTo>
                <a:lnTo>
                  <a:pt x="0" y="2402"/>
                </a:lnTo>
                <a:cubicBezTo>
                  <a:pt x="234" y="2569"/>
                  <a:pt x="600" y="2569"/>
                  <a:pt x="734" y="2836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3"/>
          <p:cNvSpPr/>
          <p:nvPr/>
        </p:nvSpPr>
        <p:spPr>
          <a:xfrm flipH="1">
            <a:off x="9115130" y="360098"/>
            <a:ext cx="28985" cy="53633"/>
          </a:xfrm>
          <a:custGeom>
            <a:rect b="b" l="l" r="r" t="t"/>
            <a:pathLst>
              <a:path extrusionOk="0" h="2102" w="1136">
                <a:moveTo>
                  <a:pt x="1135" y="334"/>
                </a:moveTo>
                <a:cubicBezTo>
                  <a:pt x="1002" y="67"/>
                  <a:pt x="668" y="0"/>
                  <a:pt x="234" y="34"/>
                </a:cubicBezTo>
                <a:cubicBezTo>
                  <a:pt x="234" y="367"/>
                  <a:pt x="501" y="634"/>
                  <a:pt x="835" y="601"/>
                </a:cubicBezTo>
                <a:cubicBezTo>
                  <a:pt x="1" y="567"/>
                  <a:pt x="535" y="1201"/>
                  <a:pt x="535" y="1501"/>
                </a:cubicBezTo>
                <a:lnTo>
                  <a:pt x="101" y="1501"/>
                </a:lnTo>
                <a:lnTo>
                  <a:pt x="101" y="1768"/>
                </a:lnTo>
                <a:cubicBezTo>
                  <a:pt x="368" y="1835"/>
                  <a:pt x="468" y="2102"/>
                  <a:pt x="835" y="2068"/>
                </a:cubicBezTo>
                <a:cubicBezTo>
                  <a:pt x="935" y="1568"/>
                  <a:pt x="701" y="834"/>
                  <a:pt x="1135" y="3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3"/>
          <p:cNvSpPr/>
          <p:nvPr/>
        </p:nvSpPr>
        <p:spPr>
          <a:xfrm flipH="1">
            <a:off x="9115130" y="360098"/>
            <a:ext cx="28985" cy="53633"/>
          </a:xfrm>
          <a:custGeom>
            <a:rect b="b" l="l" r="r" t="t"/>
            <a:pathLst>
              <a:path extrusionOk="0" fill="none" h="2102" w="1136">
                <a:moveTo>
                  <a:pt x="1135" y="334"/>
                </a:moveTo>
                <a:cubicBezTo>
                  <a:pt x="1002" y="67"/>
                  <a:pt x="668" y="0"/>
                  <a:pt x="234" y="34"/>
                </a:cubicBezTo>
                <a:cubicBezTo>
                  <a:pt x="234" y="367"/>
                  <a:pt x="501" y="634"/>
                  <a:pt x="835" y="601"/>
                </a:cubicBezTo>
                <a:cubicBezTo>
                  <a:pt x="1" y="567"/>
                  <a:pt x="535" y="1201"/>
                  <a:pt x="535" y="1501"/>
                </a:cubicBezTo>
                <a:lnTo>
                  <a:pt x="101" y="1501"/>
                </a:lnTo>
                <a:lnTo>
                  <a:pt x="101" y="1768"/>
                </a:lnTo>
                <a:cubicBezTo>
                  <a:pt x="368" y="1835"/>
                  <a:pt x="468" y="2102"/>
                  <a:pt x="835" y="2068"/>
                </a:cubicBezTo>
                <a:cubicBezTo>
                  <a:pt x="935" y="1568"/>
                  <a:pt x="701" y="834"/>
                  <a:pt x="1135" y="3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3"/>
          <p:cNvSpPr/>
          <p:nvPr/>
        </p:nvSpPr>
        <p:spPr>
          <a:xfrm flipH="1">
            <a:off x="9105791" y="308175"/>
            <a:ext cx="24699" cy="22147"/>
          </a:xfrm>
          <a:custGeom>
            <a:rect b="b" l="l" r="r" t="t"/>
            <a:pathLst>
              <a:path extrusionOk="0" h="868" w="968">
                <a:moveTo>
                  <a:pt x="1" y="167"/>
                </a:moveTo>
                <a:cubicBezTo>
                  <a:pt x="234" y="534"/>
                  <a:pt x="368" y="868"/>
                  <a:pt x="901" y="601"/>
                </a:cubicBezTo>
                <a:cubicBezTo>
                  <a:pt x="968" y="167"/>
                  <a:pt x="67" y="1"/>
                  <a:pt x="1" y="1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3"/>
          <p:cNvSpPr/>
          <p:nvPr/>
        </p:nvSpPr>
        <p:spPr>
          <a:xfrm flipH="1">
            <a:off x="9105791" y="308175"/>
            <a:ext cx="24699" cy="22147"/>
          </a:xfrm>
          <a:custGeom>
            <a:rect b="b" l="l" r="r" t="t"/>
            <a:pathLst>
              <a:path extrusionOk="0" fill="none" h="868" w="968">
                <a:moveTo>
                  <a:pt x="1" y="167"/>
                </a:moveTo>
                <a:cubicBezTo>
                  <a:pt x="234" y="534"/>
                  <a:pt x="368" y="868"/>
                  <a:pt x="901" y="601"/>
                </a:cubicBezTo>
                <a:cubicBezTo>
                  <a:pt x="968" y="167"/>
                  <a:pt x="67" y="1"/>
                  <a:pt x="1" y="1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3"/>
          <p:cNvSpPr/>
          <p:nvPr/>
        </p:nvSpPr>
        <p:spPr>
          <a:xfrm flipH="1">
            <a:off x="7953381" y="885223"/>
            <a:ext cx="15335" cy="18754"/>
          </a:xfrm>
          <a:custGeom>
            <a:rect b="b" l="l" r="r" t="t"/>
            <a:pathLst>
              <a:path extrusionOk="0" h="735" w="601">
                <a:moveTo>
                  <a:pt x="601" y="368"/>
                </a:moveTo>
                <a:cubicBezTo>
                  <a:pt x="267" y="568"/>
                  <a:pt x="34" y="1"/>
                  <a:pt x="0" y="368"/>
                </a:cubicBezTo>
                <a:cubicBezTo>
                  <a:pt x="100" y="434"/>
                  <a:pt x="567" y="735"/>
                  <a:pt x="601" y="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3"/>
          <p:cNvSpPr/>
          <p:nvPr/>
        </p:nvSpPr>
        <p:spPr>
          <a:xfrm flipH="1">
            <a:off x="7355896" y="1069926"/>
            <a:ext cx="21305" cy="22147"/>
          </a:xfrm>
          <a:custGeom>
            <a:rect b="b" l="l" r="r" t="t"/>
            <a:pathLst>
              <a:path extrusionOk="0" h="868" w="835">
                <a:moveTo>
                  <a:pt x="401" y="467"/>
                </a:moveTo>
                <a:cubicBezTo>
                  <a:pt x="834" y="868"/>
                  <a:pt x="0" y="0"/>
                  <a:pt x="401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3"/>
          <p:cNvSpPr/>
          <p:nvPr/>
        </p:nvSpPr>
        <p:spPr>
          <a:xfrm flipH="1">
            <a:off x="8730440" y="1955067"/>
            <a:ext cx="22147" cy="22147"/>
          </a:xfrm>
          <a:custGeom>
            <a:rect b="b" l="l" r="r" t="t"/>
            <a:pathLst>
              <a:path extrusionOk="0" h="868" w="868">
                <a:moveTo>
                  <a:pt x="434" y="468"/>
                </a:moveTo>
                <a:cubicBezTo>
                  <a:pt x="868" y="868"/>
                  <a:pt x="0" y="1"/>
                  <a:pt x="434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3"/>
          <p:cNvSpPr/>
          <p:nvPr/>
        </p:nvSpPr>
        <p:spPr>
          <a:xfrm flipH="1">
            <a:off x="7714229" y="1978056"/>
            <a:ext cx="22147" cy="22147"/>
          </a:xfrm>
          <a:custGeom>
            <a:rect b="b" l="l" r="r" t="t"/>
            <a:pathLst>
              <a:path extrusionOk="0" h="868" w="868">
                <a:moveTo>
                  <a:pt x="434" y="434"/>
                </a:moveTo>
                <a:cubicBezTo>
                  <a:pt x="868" y="868"/>
                  <a:pt x="1" y="0"/>
                  <a:pt x="434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3"/>
          <p:cNvSpPr/>
          <p:nvPr/>
        </p:nvSpPr>
        <p:spPr>
          <a:xfrm flipH="1">
            <a:off x="8741514" y="2101472"/>
            <a:ext cx="16177" cy="20438"/>
          </a:xfrm>
          <a:custGeom>
            <a:rect b="b" l="l" r="r" t="t"/>
            <a:pathLst>
              <a:path extrusionOk="0" h="801" w="634">
                <a:moveTo>
                  <a:pt x="33" y="134"/>
                </a:moveTo>
                <a:cubicBezTo>
                  <a:pt x="0" y="434"/>
                  <a:pt x="601" y="801"/>
                  <a:pt x="634" y="567"/>
                </a:cubicBezTo>
                <a:cubicBezTo>
                  <a:pt x="334" y="501"/>
                  <a:pt x="500" y="0"/>
                  <a:pt x="33" y="1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3"/>
          <p:cNvSpPr/>
          <p:nvPr/>
        </p:nvSpPr>
        <p:spPr>
          <a:xfrm flipH="1">
            <a:off x="8750010" y="2153369"/>
            <a:ext cx="42585" cy="18754"/>
          </a:xfrm>
          <a:custGeom>
            <a:rect b="b" l="l" r="r" t="t"/>
            <a:pathLst>
              <a:path extrusionOk="0" h="735" w="1669">
                <a:moveTo>
                  <a:pt x="834" y="735"/>
                </a:moveTo>
                <a:cubicBezTo>
                  <a:pt x="701" y="268"/>
                  <a:pt x="1668" y="134"/>
                  <a:pt x="1401" y="1"/>
                </a:cubicBezTo>
                <a:cubicBezTo>
                  <a:pt x="768" y="1"/>
                  <a:pt x="0" y="301"/>
                  <a:pt x="834" y="7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3"/>
          <p:cNvSpPr/>
          <p:nvPr/>
        </p:nvSpPr>
        <p:spPr>
          <a:xfrm flipH="1">
            <a:off x="7635923" y="4125398"/>
            <a:ext cx="71519" cy="71519"/>
          </a:xfrm>
          <a:custGeom>
            <a:rect b="b" l="l" r="r" t="t"/>
            <a:pathLst>
              <a:path extrusionOk="0" h="2803" w="2803">
                <a:moveTo>
                  <a:pt x="2636" y="601"/>
                </a:moveTo>
                <a:cubicBezTo>
                  <a:pt x="1" y="1"/>
                  <a:pt x="835" y="2803"/>
                  <a:pt x="2803" y="2803"/>
                </a:cubicBezTo>
                <a:cubicBezTo>
                  <a:pt x="1802" y="2236"/>
                  <a:pt x="1535" y="1268"/>
                  <a:pt x="2636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3"/>
          <p:cNvSpPr/>
          <p:nvPr/>
        </p:nvSpPr>
        <p:spPr>
          <a:xfrm flipH="1">
            <a:off x="9122810" y="4201152"/>
            <a:ext cx="21305" cy="21305"/>
          </a:xfrm>
          <a:custGeom>
            <a:rect b="b" l="l" r="r" t="t"/>
            <a:pathLst>
              <a:path extrusionOk="0" h="835" w="835">
                <a:moveTo>
                  <a:pt x="401" y="401"/>
                </a:moveTo>
                <a:cubicBezTo>
                  <a:pt x="1" y="834"/>
                  <a:pt x="835" y="0"/>
                  <a:pt x="401" y="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3"/>
          <p:cNvSpPr/>
          <p:nvPr/>
        </p:nvSpPr>
        <p:spPr>
          <a:xfrm flipH="1">
            <a:off x="8816400" y="4494779"/>
            <a:ext cx="88537" cy="104714"/>
          </a:xfrm>
          <a:custGeom>
            <a:rect b="b" l="l" r="r" t="t"/>
            <a:pathLst>
              <a:path extrusionOk="0" h="4104" w="3470">
                <a:moveTo>
                  <a:pt x="3469" y="3537"/>
                </a:moveTo>
                <a:cubicBezTo>
                  <a:pt x="1635" y="3136"/>
                  <a:pt x="3103" y="1535"/>
                  <a:pt x="3469" y="1035"/>
                </a:cubicBezTo>
                <a:cubicBezTo>
                  <a:pt x="1335" y="1"/>
                  <a:pt x="0" y="4104"/>
                  <a:pt x="3469" y="353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3"/>
          <p:cNvSpPr/>
          <p:nvPr/>
        </p:nvSpPr>
        <p:spPr>
          <a:xfrm flipH="1">
            <a:off x="8904912" y="4911821"/>
            <a:ext cx="124284" cy="162582"/>
          </a:xfrm>
          <a:custGeom>
            <a:rect b="b" l="l" r="r" t="t"/>
            <a:pathLst>
              <a:path extrusionOk="0" h="6372" w="4871">
                <a:moveTo>
                  <a:pt x="2769" y="6372"/>
                </a:moveTo>
                <a:cubicBezTo>
                  <a:pt x="3736" y="6138"/>
                  <a:pt x="3403" y="4037"/>
                  <a:pt x="2969" y="4037"/>
                </a:cubicBezTo>
                <a:cubicBezTo>
                  <a:pt x="2969" y="4037"/>
                  <a:pt x="2936" y="4037"/>
                  <a:pt x="2902" y="4037"/>
                </a:cubicBezTo>
                <a:cubicBezTo>
                  <a:pt x="2936" y="4037"/>
                  <a:pt x="2969" y="4037"/>
                  <a:pt x="2969" y="4037"/>
                </a:cubicBezTo>
                <a:cubicBezTo>
                  <a:pt x="3102" y="3970"/>
                  <a:pt x="3069" y="3770"/>
                  <a:pt x="3202" y="3737"/>
                </a:cubicBezTo>
                <a:cubicBezTo>
                  <a:pt x="3803" y="3737"/>
                  <a:pt x="3636" y="4237"/>
                  <a:pt x="3803" y="4337"/>
                </a:cubicBezTo>
                <a:cubicBezTo>
                  <a:pt x="3803" y="4104"/>
                  <a:pt x="4203" y="4237"/>
                  <a:pt x="4237" y="4037"/>
                </a:cubicBezTo>
                <a:cubicBezTo>
                  <a:pt x="3803" y="3970"/>
                  <a:pt x="3803" y="3470"/>
                  <a:pt x="3636" y="3170"/>
                </a:cubicBezTo>
                <a:cubicBezTo>
                  <a:pt x="4403" y="2969"/>
                  <a:pt x="3903" y="1568"/>
                  <a:pt x="4804" y="1535"/>
                </a:cubicBezTo>
                <a:cubicBezTo>
                  <a:pt x="4670" y="801"/>
                  <a:pt x="4870" y="1"/>
                  <a:pt x="3636" y="101"/>
                </a:cubicBezTo>
                <a:cubicBezTo>
                  <a:pt x="2902" y="701"/>
                  <a:pt x="1935" y="1335"/>
                  <a:pt x="734" y="1268"/>
                </a:cubicBezTo>
                <a:cubicBezTo>
                  <a:pt x="467" y="1835"/>
                  <a:pt x="601" y="1669"/>
                  <a:pt x="867" y="2436"/>
                </a:cubicBezTo>
                <a:cubicBezTo>
                  <a:pt x="200" y="2436"/>
                  <a:pt x="34" y="2936"/>
                  <a:pt x="0" y="3603"/>
                </a:cubicBezTo>
                <a:cubicBezTo>
                  <a:pt x="968" y="3737"/>
                  <a:pt x="1268" y="4837"/>
                  <a:pt x="2202" y="4637"/>
                </a:cubicBezTo>
                <a:cubicBezTo>
                  <a:pt x="1968" y="5004"/>
                  <a:pt x="1668" y="5171"/>
                  <a:pt x="1902" y="5638"/>
                </a:cubicBezTo>
                <a:cubicBezTo>
                  <a:pt x="2602" y="5471"/>
                  <a:pt x="2369" y="6238"/>
                  <a:pt x="2769" y="6372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3"/>
          <p:cNvSpPr/>
          <p:nvPr/>
        </p:nvSpPr>
        <p:spPr>
          <a:xfrm flipH="1">
            <a:off x="8904912" y="4911821"/>
            <a:ext cx="124284" cy="162582"/>
          </a:xfrm>
          <a:custGeom>
            <a:rect b="b" l="l" r="r" t="t"/>
            <a:pathLst>
              <a:path extrusionOk="0" fill="none" h="6372" w="4871">
                <a:moveTo>
                  <a:pt x="2769" y="6372"/>
                </a:moveTo>
                <a:cubicBezTo>
                  <a:pt x="3736" y="6138"/>
                  <a:pt x="3403" y="4037"/>
                  <a:pt x="2969" y="4037"/>
                </a:cubicBezTo>
                <a:cubicBezTo>
                  <a:pt x="2969" y="4037"/>
                  <a:pt x="2936" y="4037"/>
                  <a:pt x="2902" y="4037"/>
                </a:cubicBezTo>
                <a:cubicBezTo>
                  <a:pt x="2936" y="4037"/>
                  <a:pt x="2969" y="4037"/>
                  <a:pt x="2969" y="4037"/>
                </a:cubicBezTo>
                <a:cubicBezTo>
                  <a:pt x="3102" y="3970"/>
                  <a:pt x="3069" y="3770"/>
                  <a:pt x="3202" y="3737"/>
                </a:cubicBezTo>
                <a:cubicBezTo>
                  <a:pt x="3803" y="3737"/>
                  <a:pt x="3636" y="4237"/>
                  <a:pt x="3803" y="4337"/>
                </a:cubicBezTo>
                <a:cubicBezTo>
                  <a:pt x="3803" y="4104"/>
                  <a:pt x="4203" y="4237"/>
                  <a:pt x="4237" y="4037"/>
                </a:cubicBezTo>
                <a:cubicBezTo>
                  <a:pt x="3803" y="3970"/>
                  <a:pt x="3803" y="3470"/>
                  <a:pt x="3636" y="3170"/>
                </a:cubicBezTo>
                <a:cubicBezTo>
                  <a:pt x="4403" y="2969"/>
                  <a:pt x="3903" y="1568"/>
                  <a:pt x="4804" y="1535"/>
                </a:cubicBezTo>
                <a:cubicBezTo>
                  <a:pt x="4670" y="801"/>
                  <a:pt x="4870" y="1"/>
                  <a:pt x="3636" y="101"/>
                </a:cubicBezTo>
                <a:cubicBezTo>
                  <a:pt x="2902" y="701"/>
                  <a:pt x="1935" y="1335"/>
                  <a:pt x="734" y="1268"/>
                </a:cubicBezTo>
                <a:cubicBezTo>
                  <a:pt x="467" y="1835"/>
                  <a:pt x="601" y="1669"/>
                  <a:pt x="867" y="2436"/>
                </a:cubicBezTo>
                <a:cubicBezTo>
                  <a:pt x="200" y="2436"/>
                  <a:pt x="34" y="2936"/>
                  <a:pt x="0" y="3603"/>
                </a:cubicBezTo>
                <a:cubicBezTo>
                  <a:pt x="968" y="3737"/>
                  <a:pt x="1268" y="4837"/>
                  <a:pt x="2202" y="4637"/>
                </a:cubicBezTo>
                <a:cubicBezTo>
                  <a:pt x="1968" y="5004"/>
                  <a:pt x="1668" y="5171"/>
                  <a:pt x="1902" y="5638"/>
                </a:cubicBezTo>
                <a:cubicBezTo>
                  <a:pt x="2602" y="5471"/>
                  <a:pt x="2369" y="6238"/>
                  <a:pt x="2769" y="6372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6">
  <p:cSld name="CUSTOM_1_1_1_1_1_1_1">
    <p:spTree>
      <p:nvGrpSpPr>
        <p:cNvPr id="4240" name="Shape 4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41" name="Google Shape;4241;p21"/>
          <p:cNvGrpSpPr/>
          <p:nvPr/>
        </p:nvGrpSpPr>
        <p:grpSpPr>
          <a:xfrm>
            <a:off x="59882" y="82283"/>
            <a:ext cx="5805271" cy="3655903"/>
            <a:chOff x="1190200" y="1306375"/>
            <a:chExt cx="3817750" cy="2404250"/>
          </a:xfrm>
        </p:grpSpPr>
        <p:sp>
          <p:nvSpPr>
            <p:cNvPr id="4242" name="Google Shape;4242;p21"/>
            <p:cNvSpPr/>
            <p:nvPr/>
          </p:nvSpPr>
          <p:spPr>
            <a:xfrm>
              <a:off x="1765600" y="1306375"/>
              <a:ext cx="43400" cy="40900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21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21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21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21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21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21"/>
            <p:cNvSpPr/>
            <p:nvPr/>
          </p:nvSpPr>
          <p:spPr>
            <a:xfrm>
              <a:off x="1976575" y="1351400"/>
              <a:ext cx="22550" cy="22550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21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21"/>
            <p:cNvSpPr/>
            <p:nvPr/>
          </p:nvSpPr>
          <p:spPr>
            <a:xfrm>
              <a:off x="1713050" y="1370600"/>
              <a:ext cx="36725" cy="51725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21"/>
            <p:cNvSpPr/>
            <p:nvPr/>
          </p:nvSpPr>
          <p:spPr>
            <a:xfrm>
              <a:off x="4027225" y="1373925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21"/>
            <p:cNvSpPr/>
            <p:nvPr/>
          </p:nvSpPr>
          <p:spPr>
            <a:xfrm>
              <a:off x="1611325" y="13897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21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21"/>
            <p:cNvSpPr/>
            <p:nvPr/>
          </p:nvSpPr>
          <p:spPr>
            <a:xfrm>
              <a:off x="1371150" y="1412275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21"/>
            <p:cNvSpPr/>
            <p:nvPr/>
          </p:nvSpPr>
          <p:spPr>
            <a:xfrm>
              <a:off x="3839575" y="1415625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21"/>
            <p:cNvSpPr/>
            <p:nvPr/>
          </p:nvSpPr>
          <p:spPr>
            <a:xfrm>
              <a:off x="2072475" y="14139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21"/>
            <p:cNvSpPr/>
            <p:nvPr/>
          </p:nvSpPr>
          <p:spPr>
            <a:xfrm>
              <a:off x="2486125" y="1415625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21"/>
            <p:cNvSpPr/>
            <p:nvPr/>
          </p:nvSpPr>
          <p:spPr>
            <a:xfrm>
              <a:off x="1231875" y="1433975"/>
              <a:ext cx="21725" cy="11700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21"/>
            <p:cNvSpPr/>
            <p:nvPr/>
          </p:nvSpPr>
          <p:spPr>
            <a:xfrm>
              <a:off x="2406050" y="1432300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21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21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21"/>
            <p:cNvSpPr/>
            <p:nvPr/>
          </p:nvSpPr>
          <p:spPr>
            <a:xfrm>
              <a:off x="1464550" y="1444800"/>
              <a:ext cx="20050" cy="11700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21"/>
            <p:cNvSpPr/>
            <p:nvPr/>
          </p:nvSpPr>
          <p:spPr>
            <a:xfrm>
              <a:off x="1625500" y="1456475"/>
              <a:ext cx="11700" cy="8375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21"/>
            <p:cNvSpPr/>
            <p:nvPr/>
          </p:nvSpPr>
          <p:spPr>
            <a:xfrm>
              <a:off x="4093100" y="1455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21"/>
            <p:cNvSpPr/>
            <p:nvPr/>
          </p:nvSpPr>
          <p:spPr>
            <a:xfrm>
              <a:off x="1582125" y="1472325"/>
              <a:ext cx="6700" cy="6700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21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21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21"/>
            <p:cNvSpPr/>
            <p:nvPr/>
          </p:nvSpPr>
          <p:spPr>
            <a:xfrm>
              <a:off x="1326125" y="14831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21"/>
            <p:cNvSpPr/>
            <p:nvPr/>
          </p:nvSpPr>
          <p:spPr>
            <a:xfrm>
              <a:off x="3825400" y="14831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21"/>
            <p:cNvSpPr/>
            <p:nvPr/>
          </p:nvSpPr>
          <p:spPr>
            <a:xfrm>
              <a:off x="1517925" y="14931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21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21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21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21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21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21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21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21"/>
            <p:cNvSpPr/>
            <p:nvPr/>
          </p:nvSpPr>
          <p:spPr>
            <a:xfrm>
              <a:off x="1235225" y="1545725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21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21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21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21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21"/>
            <p:cNvSpPr/>
            <p:nvPr/>
          </p:nvSpPr>
          <p:spPr>
            <a:xfrm>
              <a:off x="1409500" y="15790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21"/>
            <p:cNvSpPr/>
            <p:nvPr/>
          </p:nvSpPr>
          <p:spPr>
            <a:xfrm>
              <a:off x="2215075" y="1588250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21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21"/>
            <p:cNvSpPr/>
            <p:nvPr/>
          </p:nvSpPr>
          <p:spPr>
            <a:xfrm>
              <a:off x="1442025" y="1643275"/>
              <a:ext cx="45075" cy="55900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21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21"/>
            <p:cNvSpPr/>
            <p:nvPr/>
          </p:nvSpPr>
          <p:spPr>
            <a:xfrm>
              <a:off x="4234025" y="1644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21"/>
            <p:cNvSpPr/>
            <p:nvPr/>
          </p:nvSpPr>
          <p:spPr>
            <a:xfrm>
              <a:off x="1406175" y="1655800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21"/>
            <p:cNvSpPr/>
            <p:nvPr/>
          </p:nvSpPr>
          <p:spPr>
            <a:xfrm>
              <a:off x="1691375" y="168332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21"/>
            <p:cNvSpPr/>
            <p:nvPr/>
          </p:nvSpPr>
          <p:spPr>
            <a:xfrm>
              <a:off x="4048050" y="168997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21"/>
            <p:cNvSpPr/>
            <p:nvPr/>
          </p:nvSpPr>
          <p:spPr>
            <a:xfrm>
              <a:off x="2379375" y="17025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21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21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21"/>
            <p:cNvSpPr/>
            <p:nvPr/>
          </p:nvSpPr>
          <p:spPr>
            <a:xfrm>
              <a:off x="3811225" y="1693325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21"/>
            <p:cNvSpPr/>
            <p:nvPr/>
          </p:nvSpPr>
          <p:spPr>
            <a:xfrm>
              <a:off x="2295150" y="171332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21"/>
            <p:cNvSpPr/>
            <p:nvPr/>
          </p:nvSpPr>
          <p:spPr>
            <a:xfrm>
              <a:off x="3605250" y="17275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21"/>
            <p:cNvSpPr/>
            <p:nvPr/>
          </p:nvSpPr>
          <p:spPr>
            <a:xfrm>
              <a:off x="1885675" y="1726675"/>
              <a:ext cx="15050" cy="17550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21"/>
            <p:cNvSpPr/>
            <p:nvPr/>
          </p:nvSpPr>
          <p:spPr>
            <a:xfrm>
              <a:off x="1261900" y="1735850"/>
              <a:ext cx="24225" cy="18375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21"/>
            <p:cNvSpPr/>
            <p:nvPr/>
          </p:nvSpPr>
          <p:spPr>
            <a:xfrm>
              <a:off x="3773700" y="1731675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21"/>
            <p:cNvSpPr/>
            <p:nvPr/>
          </p:nvSpPr>
          <p:spPr>
            <a:xfrm>
              <a:off x="2167550" y="1757525"/>
              <a:ext cx="13375" cy="15050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21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21"/>
            <p:cNvSpPr/>
            <p:nvPr/>
          </p:nvSpPr>
          <p:spPr>
            <a:xfrm>
              <a:off x="2143375" y="1785875"/>
              <a:ext cx="14200" cy="14225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21"/>
            <p:cNvSpPr/>
            <p:nvPr/>
          </p:nvSpPr>
          <p:spPr>
            <a:xfrm>
              <a:off x="1743075" y="1792550"/>
              <a:ext cx="14200" cy="18375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21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21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21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21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21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21"/>
            <p:cNvSpPr/>
            <p:nvPr/>
          </p:nvSpPr>
          <p:spPr>
            <a:xfrm>
              <a:off x="4087250" y="18034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21"/>
            <p:cNvSpPr/>
            <p:nvPr/>
          </p:nvSpPr>
          <p:spPr>
            <a:xfrm>
              <a:off x="4329100" y="18109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21"/>
            <p:cNvSpPr/>
            <p:nvPr/>
          </p:nvSpPr>
          <p:spPr>
            <a:xfrm>
              <a:off x="4260725" y="18034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21"/>
            <p:cNvSpPr/>
            <p:nvPr/>
          </p:nvSpPr>
          <p:spPr>
            <a:xfrm>
              <a:off x="3985525" y="1800900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21"/>
            <p:cNvSpPr/>
            <p:nvPr/>
          </p:nvSpPr>
          <p:spPr>
            <a:xfrm>
              <a:off x="4066400" y="1800900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21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21"/>
            <p:cNvSpPr/>
            <p:nvPr/>
          </p:nvSpPr>
          <p:spPr>
            <a:xfrm>
              <a:off x="1877350" y="1849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21"/>
            <p:cNvSpPr/>
            <p:nvPr/>
          </p:nvSpPr>
          <p:spPr>
            <a:xfrm>
              <a:off x="1424525" y="18843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21"/>
            <p:cNvSpPr/>
            <p:nvPr/>
          </p:nvSpPr>
          <p:spPr>
            <a:xfrm>
              <a:off x="1968250" y="1865950"/>
              <a:ext cx="27550" cy="44225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21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21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21"/>
            <p:cNvSpPr/>
            <p:nvPr/>
          </p:nvSpPr>
          <p:spPr>
            <a:xfrm>
              <a:off x="2516125" y="1976850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21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21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21"/>
            <p:cNvSpPr/>
            <p:nvPr/>
          </p:nvSpPr>
          <p:spPr>
            <a:xfrm>
              <a:off x="1749750" y="20244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21"/>
            <p:cNvSpPr/>
            <p:nvPr/>
          </p:nvSpPr>
          <p:spPr>
            <a:xfrm>
              <a:off x="1562125" y="2082775"/>
              <a:ext cx="13375" cy="13350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21"/>
            <p:cNvSpPr/>
            <p:nvPr/>
          </p:nvSpPr>
          <p:spPr>
            <a:xfrm>
              <a:off x="1921550" y="2083600"/>
              <a:ext cx="24200" cy="18375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21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21"/>
            <p:cNvSpPr/>
            <p:nvPr/>
          </p:nvSpPr>
          <p:spPr>
            <a:xfrm>
              <a:off x="1622175" y="2081925"/>
              <a:ext cx="43375" cy="46725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21"/>
            <p:cNvSpPr/>
            <p:nvPr/>
          </p:nvSpPr>
          <p:spPr>
            <a:xfrm>
              <a:off x="1451200" y="2102775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21"/>
            <p:cNvSpPr/>
            <p:nvPr/>
          </p:nvSpPr>
          <p:spPr>
            <a:xfrm>
              <a:off x="1235225" y="2085275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21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21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21"/>
            <p:cNvSpPr/>
            <p:nvPr/>
          </p:nvSpPr>
          <p:spPr>
            <a:xfrm>
              <a:off x="1462050" y="21586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21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21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21"/>
            <p:cNvSpPr/>
            <p:nvPr/>
          </p:nvSpPr>
          <p:spPr>
            <a:xfrm>
              <a:off x="1216050" y="2156975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21"/>
            <p:cNvSpPr/>
            <p:nvPr/>
          </p:nvSpPr>
          <p:spPr>
            <a:xfrm>
              <a:off x="1256900" y="2171175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21"/>
            <p:cNvSpPr/>
            <p:nvPr/>
          </p:nvSpPr>
          <p:spPr>
            <a:xfrm>
              <a:off x="1490400" y="2183675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21"/>
            <p:cNvSpPr/>
            <p:nvPr/>
          </p:nvSpPr>
          <p:spPr>
            <a:xfrm>
              <a:off x="1259400" y="2187000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21"/>
            <p:cNvSpPr/>
            <p:nvPr/>
          </p:nvSpPr>
          <p:spPr>
            <a:xfrm>
              <a:off x="1391175" y="218617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21"/>
            <p:cNvSpPr/>
            <p:nvPr/>
          </p:nvSpPr>
          <p:spPr>
            <a:xfrm>
              <a:off x="1603825" y="21895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21"/>
            <p:cNvSpPr/>
            <p:nvPr/>
          </p:nvSpPr>
          <p:spPr>
            <a:xfrm>
              <a:off x="1872350" y="2187000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21"/>
            <p:cNvSpPr/>
            <p:nvPr/>
          </p:nvSpPr>
          <p:spPr>
            <a:xfrm>
              <a:off x="1392000" y="2216200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21"/>
            <p:cNvSpPr/>
            <p:nvPr/>
          </p:nvSpPr>
          <p:spPr>
            <a:xfrm>
              <a:off x="1818975" y="2215350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21"/>
            <p:cNvSpPr/>
            <p:nvPr/>
          </p:nvSpPr>
          <p:spPr>
            <a:xfrm>
              <a:off x="2196750" y="22812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21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21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21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21"/>
            <p:cNvSpPr/>
            <p:nvPr/>
          </p:nvSpPr>
          <p:spPr>
            <a:xfrm>
              <a:off x="1786450" y="232295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21"/>
            <p:cNvSpPr/>
            <p:nvPr/>
          </p:nvSpPr>
          <p:spPr>
            <a:xfrm>
              <a:off x="2046625" y="2333775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21"/>
            <p:cNvSpPr/>
            <p:nvPr/>
          </p:nvSpPr>
          <p:spPr>
            <a:xfrm>
              <a:off x="2038300" y="263065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21"/>
            <p:cNvSpPr/>
            <p:nvPr/>
          </p:nvSpPr>
          <p:spPr>
            <a:xfrm>
              <a:off x="1939900" y="2679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21"/>
            <p:cNvSpPr/>
            <p:nvPr/>
          </p:nvSpPr>
          <p:spPr>
            <a:xfrm>
              <a:off x="1844000" y="27741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21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21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21"/>
            <p:cNvSpPr/>
            <p:nvPr/>
          </p:nvSpPr>
          <p:spPr>
            <a:xfrm>
              <a:off x="2057475" y="28583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21"/>
            <p:cNvSpPr/>
            <p:nvPr/>
          </p:nvSpPr>
          <p:spPr>
            <a:xfrm>
              <a:off x="1552950" y="28766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21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21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21"/>
            <p:cNvSpPr/>
            <p:nvPr/>
          </p:nvSpPr>
          <p:spPr>
            <a:xfrm>
              <a:off x="1720575" y="29325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21"/>
            <p:cNvSpPr/>
            <p:nvPr/>
          </p:nvSpPr>
          <p:spPr>
            <a:xfrm>
              <a:off x="1908200" y="29325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21"/>
            <p:cNvSpPr/>
            <p:nvPr/>
          </p:nvSpPr>
          <p:spPr>
            <a:xfrm>
              <a:off x="1355300" y="2935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21"/>
            <p:cNvSpPr/>
            <p:nvPr/>
          </p:nvSpPr>
          <p:spPr>
            <a:xfrm>
              <a:off x="1418675" y="29592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21"/>
            <p:cNvSpPr/>
            <p:nvPr/>
          </p:nvSpPr>
          <p:spPr>
            <a:xfrm>
              <a:off x="1389500" y="29759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21"/>
            <p:cNvSpPr/>
            <p:nvPr/>
          </p:nvSpPr>
          <p:spPr>
            <a:xfrm>
              <a:off x="1370325" y="29800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21"/>
            <p:cNvSpPr/>
            <p:nvPr/>
          </p:nvSpPr>
          <p:spPr>
            <a:xfrm>
              <a:off x="1844825" y="29675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21"/>
            <p:cNvSpPr/>
            <p:nvPr/>
          </p:nvSpPr>
          <p:spPr>
            <a:xfrm>
              <a:off x="1613000" y="29817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21"/>
            <p:cNvSpPr/>
            <p:nvPr/>
          </p:nvSpPr>
          <p:spPr>
            <a:xfrm>
              <a:off x="1954075" y="30793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21"/>
            <p:cNvSpPr/>
            <p:nvPr/>
          </p:nvSpPr>
          <p:spPr>
            <a:xfrm>
              <a:off x="1493750" y="31018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21"/>
            <p:cNvSpPr/>
            <p:nvPr/>
          </p:nvSpPr>
          <p:spPr>
            <a:xfrm>
              <a:off x="1457875" y="31318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21"/>
            <p:cNvSpPr/>
            <p:nvPr/>
          </p:nvSpPr>
          <p:spPr>
            <a:xfrm>
              <a:off x="1929050" y="31393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21"/>
            <p:cNvSpPr/>
            <p:nvPr/>
          </p:nvSpPr>
          <p:spPr>
            <a:xfrm>
              <a:off x="1827300" y="315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21"/>
            <p:cNvSpPr/>
            <p:nvPr/>
          </p:nvSpPr>
          <p:spPr>
            <a:xfrm>
              <a:off x="1516250" y="31785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21"/>
            <p:cNvSpPr/>
            <p:nvPr/>
          </p:nvSpPr>
          <p:spPr>
            <a:xfrm>
              <a:off x="1472050" y="31910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21"/>
            <p:cNvSpPr/>
            <p:nvPr/>
          </p:nvSpPr>
          <p:spPr>
            <a:xfrm>
              <a:off x="1620500" y="32060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21"/>
            <p:cNvSpPr/>
            <p:nvPr/>
          </p:nvSpPr>
          <p:spPr>
            <a:xfrm>
              <a:off x="2078325" y="32135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21"/>
            <p:cNvSpPr/>
            <p:nvPr/>
          </p:nvSpPr>
          <p:spPr>
            <a:xfrm>
              <a:off x="2149200" y="32336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21"/>
            <p:cNvSpPr/>
            <p:nvPr/>
          </p:nvSpPr>
          <p:spPr>
            <a:xfrm>
              <a:off x="1190200" y="32544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21"/>
            <p:cNvSpPr/>
            <p:nvPr/>
          </p:nvSpPr>
          <p:spPr>
            <a:xfrm>
              <a:off x="1216050" y="32544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21"/>
            <p:cNvSpPr/>
            <p:nvPr/>
          </p:nvSpPr>
          <p:spPr>
            <a:xfrm>
              <a:off x="1301100" y="32752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21"/>
            <p:cNvSpPr/>
            <p:nvPr/>
          </p:nvSpPr>
          <p:spPr>
            <a:xfrm>
              <a:off x="1547100" y="33086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21"/>
            <p:cNvSpPr/>
            <p:nvPr/>
          </p:nvSpPr>
          <p:spPr>
            <a:xfrm>
              <a:off x="1900700" y="33595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21"/>
            <p:cNvSpPr/>
            <p:nvPr/>
          </p:nvSpPr>
          <p:spPr>
            <a:xfrm>
              <a:off x="1465375" y="33962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21"/>
            <p:cNvSpPr/>
            <p:nvPr/>
          </p:nvSpPr>
          <p:spPr>
            <a:xfrm>
              <a:off x="1324450" y="34962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21"/>
            <p:cNvSpPr/>
            <p:nvPr/>
          </p:nvSpPr>
          <p:spPr>
            <a:xfrm>
              <a:off x="1522925" y="35071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21"/>
            <p:cNvSpPr/>
            <p:nvPr/>
          </p:nvSpPr>
          <p:spPr>
            <a:xfrm>
              <a:off x="1728900" y="351962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21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21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21"/>
            <p:cNvSpPr/>
            <p:nvPr/>
          </p:nvSpPr>
          <p:spPr>
            <a:xfrm>
              <a:off x="1608825" y="357632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21"/>
            <p:cNvSpPr/>
            <p:nvPr/>
          </p:nvSpPr>
          <p:spPr>
            <a:xfrm>
              <a:off x="1450375" y="357382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21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21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21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21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21"/>
            <p:cNvSpPr/>
            <p:nvPr/>
          </p:nvSpPr>
          <p:spPr>
            <a:xfrm>
              <a:off x="1618825" y="36030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21"/>
            <p:cNvSpPr/>
            <p:nvPr/>
          </p:nvSpPr>
          <p:spPr>
            <a:xfrm>
              <a:off x="1427850" y="360635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21"/>
            <p:cNvSpPr/>
            <p:nvPr/>
          </p:nvSpPr>
          <p:spPr>
            <a:xfrm>
              <a:off x="1587975" y="362052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21"/>
            <p:cNvSpPr/>
            <p:nvPr/>
          </p:nvSpPr>
          <p:spPr>
            <a:xfrm>
              <a:off x="1535425" y="365390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21"/>
            <p:cNvSpPr/>
            <p:nvPr/>
          </p:nvSpPr>
          <p:spPr>
            <a:xfrm>
              <a:off x="1435375" y="3657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21"/>
            <p:cNvSpPr/>
            <p:nvPr/>
          </p:nvSpPr>
          <p:spPr>
            <a:xfrm>
              <a:off x="1443700" y="3668075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21"/>
            <p:cNvSpPr/>
            <p:nvPr/>
          </p:nvSpPr>
          <p:spPr>
            <a:xfrm>
              <a:off x="1960750" y="367890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21"/>
            <p:cNvSpPr/>
            <p:nvPr/>
          </p:nvSpPr>
          <p:spPr>
            <a:xfrm>
              <a:off x="1569625" y="368057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21"/>
            <p:cNvSpPr/>
            <p:nvPr/>
          </p:nvSpPr>
          <p:spPr>
            <a:xfrm>
              <a:off x="3680300" y="1599925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21"/>
            <p:cNvSpPr/>
            <p:nvPr/>
          </p:nvSpPr>
          <p:spPr>
            <a:xfrm>
              <a:off x="1571300" y="200937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21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21"/>
            <p:cNvSpPr/>
            <p:nvPr/>
          </p:nvSpPr>
          <p:spPr>
            <a:xfrm>
              <a:off x="1566300" y="2152825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21"/>
            <p:cNvSpPr/>
            <p:nvPr/>
          </p:nvSpPr>
          <p:spPr>
            <a:xfrm>
              <a:off x="1532100" y="2203675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08" name="Google Shape;4408;p21"/>
          <p:cNvSpPr/>
          <p:nvPr/>
        </p:nvSpPr>
        <p:spPr>
          <a:xfrm flipH="1">
            <a:off x="-67034" y="2387100"/>
            <a:ext cx="4234210" cy="3079914"/>
          </a:xfrm>
          <a:custGeom>
            <a:rect b="b" l="l" r="r" t="t"/>
            <a:pathLst>
              <a:path extrusionOk="0" h="113997" w="156721">
                <a:moveTo>
                  <a:pt x="0" y="108519"/>
                </a:moveTo>
                <a:cubicBezTo>
                  <a:pt x="243" y="108519"/>
                  <a:pt x="486" y="110008"/>
                  <a:pt x="730" y="110008"/>
                </a:cubicBezTo>
                <a:lnTo>
                  <a:pt x="700" y="108519"/>
                </a:lnTo>
                <a:close/>
                <a:moveTo>
                  <a:pt x="37667" y="1"/>
                </a:moveTo>
                <a:cubicBezTo>
                  <a:pt x="25949" y="1"/>
                  <a:pt x="14536" y="5365"/>
                  <a:pt x="8450" y="17120"/>
                </a:cubicBezTo>
                <a:cubicBezTo>
                  <a:pt x="3617" y="26481"/>
                  <a:pt x="4012" y="38214"/>
                  <a:pt x="8906" y="47454"/>
                </a:cubicBezTo>
                <a:cubicBezTo>
                  <a:pt x="11520" y="52378"/>
                  <a:pt x="14620" y="56512"/>
                  <a:pt x="16900" y="61679"/>
                </a:cubicBezTo>
                <a:cubicBezTo>
                  <a:pt x="19514" y="67515"/>
                  <a:pt x="21459" y="73807"/>
                  <a:pt x="20700" y="80282"/>
                </a:cubicBezTo>
                <a:cubicBezTo>
                  <a:pt x="19453" y="90494"/>
                  <a:pt x="10760" y="99340"/>
                  <a:pt x="547" y="100738"/>
                </a:cubicBezTo>
                <a:lnTo>
                  <a:pt x="700" y="108519"/>
                </a:lnTo>
                <a:lnTo>
                  <a:pt x="147997" y="108519"/>
                </a:lnTo>
                <a:cubicBezTo>
                  <a:pt x="149304" y="109826"/>
                  <a:pt x="150976" y="112926"/>
                  <a:pt x="152647" y="113686"/>
                </a:cubicBezTo>
                <a:cubicBezTo>
                  <a:pt x="153120" y="113901"/>
                  <a:pt x="153537" y="113997"/>
                  <a:pt x="153924" y="113997"/>
                </a:cubicBezTo>
                <a:cubicBezTo>
                  <a:pt x="154906" y="113997"/>
                  <a:pt x="155696" y="113381"/>
                  <a:pt x="156720" y="112531"/>
                </a:cubicBezTo>
                <a:lnTo>
                  <a:pt x="156660" y="25053"/>
                </a:lnTo>
                <a:cubicBezTo>
                  <a:pt x="156068" y="24979"/>
                  <a:pt x="155483" y="24944"/>
                  <a:pt x="154902" y="24944"/>
                </a:cubicBezTo>
                <a:cubicBezTo>
                  <a:pt x="148053" y="24944"/>
                  <a:pt x="141943" y="29823"/>
                  <a:pt x="136142" y="33746"/>
                </a:cubicBezTo>
                <a:cubicBezTo>
                  <a:pt x="126265" y="40480"/>
                  <a:pt x="114505" y="45250"/>
                  <a:pt x="102693" y="45250"/>
                </a:cubicBezTo>
                <a:cubicBezTo>
                  <a:pt x="100110" y="45250"/>
                  <a:pt x="97525" y="45022"/>
                  <a:pt x="94956" y="44536"/>
                </a:cubicBezTo>
                <a:cubicBezTo>
                  <a:pt x="90731" y="43746"/>
                  <a:pt x="86537" y="42226"/>
                  <a:pt x="83254" y="39460"/>
                </a:cubicBezTo>
                <a:cubicBezTo>
                  <a:pt x="77084" y="34232"/>
                  <a:pt x="75138" y="25691"/>
                  <a:pt x="71096" y="18670"/>
                </a:cubicBezTo>
                <a:cubicBezTo>
                  <a:pt x="64245" y="6702"/>
                  <a:pt x="50765" y="1"/>
                  <a:pt x="3766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9" name="Google Shape;4409;p21"/>
          <p:cNvSpPr/>
          <p:nvPr/>
        </p:nvSpPr>
        <p:spPr>
          <a:xfrm flipH="1" rot="-219812">
            <a:off x="3334629" y="3617017"/>
            <a:ext cx="1184752" cy="1086822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10" name="Google Shape;4410;p21"/>
          <p:cNvPicPr preferRelativeResize="0"/>
          <p:nvPr/>
        </p:nvPicPr>
        <p:blipFill rotWithShape="1">
          <a:blip r:embed="rId2">
            <a:alphaModFix/>
          </a:blip>
          <a:srcRect b="0" l="38990" r="0" t="0"/>
          <a:stretch/>
        </p:blipFill>
        <p:spPr>
          <a:xfrm>
            <a:off x="0" y="2188500"/>
            <a:ext cx="4234200" cy="659350"/>
          </a:xfrm>
          <a:prstGeom prst="rect">
            <a:avLst/>
          </a:prstGeom>
          <a:noFill/>
          <a:ln>
            <a:noFill/>
          </a:ln>
        </p:spPr>
      </p:pic>
      <p:sp>
        <p:nvSpPr>
          <p:cNvPr id="4411" name="Google Shape;4411;p21"/>
          <p:cNvSpPr txBox="1"/>
          <p:nvPr>
            <p:ph type="title"/>
          </p:nvPr>
        </p:nvSpPr>
        <p:spPr>
          <a:xfrm>
            <a:off x="711725" y="1812200"/>
            <a:ext cx="5153400" cy="42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12" name="Google Shape;4412;p21"/>
          <p:cNvSpPr txBox="1"/>
          <p:nvPr>
            <p:ph idx="1" type="subTitle"/>
          </p:nvPr>
        </p:nvSpPr>
        <p:spPr>
          <a:xfrm>
            <a:off x="711725" y="2606175"/>
            <a:ext cx="3154800" cy="131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600"/>
              <a:buFont typeface="Nunito Light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2">
    <p:spTree>
      <p:nvGrpSpPr>
        <p:cNvPr id="4413" name="Shape 4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4" name="Google Shape;4414;p22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15" name="Google Shape;4415;p22"/>
          <p:cNvSpPr/>
          <p:nvPr/>
        </p:nvSpPr>
        <p:spPr>
          <a:xfrm flipH="1">
            <a:off x="5888200" y="1617075"/>
            <a:ext cx="3313200" cy="3765421"/>
          </a:xfrm>
          <a:custGeom>
            <a:rect b="b" l="l" r="r" t="t"/>
            <a:pathLst>
              <a:path extrusionOk="0" h="183433" w="161403">
                <a:moveTo>
                  <a:pt x="24715" y="0"/>
                </a:moveTo>
                <a:cubicBezTo>
                  <a:pt x="16261" y="0"/>
                  <a:pt x="7693" y="2280"/>
                  <a:pt x="214" y="6287"/>
                </a:cubicBezTo>
                <a:cubicBezTo>
                  <a:pt x="214" y="6530"/>
                  <a:pt x="1" y="7503"/>
                  <a:pt x="1" y="7746"/>
                </a:cubicBezTo>
                <a:lnTo>
                  <a:pt x="1" y="178448"/>
                </a:lnTo>
                <a:lnTo>
                  <a:pt x="121705" y="177688"/>
                </a:lnTo>
                <a:cubicBezTo>
                  <a:pt x="122604" y="180469"/>
                  <a:pt x="126932" y="183433"/>
                  <a:pt x="130030" y="183433"/>
                </a:cubicBezTo>
                <a:cubicBezTo>
                  <a:pt x="130284" y="183433"/>
                  <a:pt x="130529" y="183413"/>
                  <a:pt x="130763" y="183372"/>
                </a:cubicBezTo>
                <a:cubicBezTo>
                  <a:pt x="128575" y="179937"/>
                  <a:pt x="127784" y="175256"/>
                  <a:pt x="130094" y="171943"/>
                </a:cubicBezTo>
                <a:cubicBezTo>
                  <a:pt x="132367" y="168661"/>
                  <a:pt x="136709" y="167761"/>
                  <a:pt x="140758" y="167761"/>
                </a:cubicBezTo>
                <a:cubicBezTo>
                  <a:pt x="141097" y="167761"/>
                  <a:pt x="141433" y="167767"/>
                  <a:pt x="141766" y="167779"/>
                </a:cubicBezTo>
                <a:cubicBezTo>
                  <a:pt x="143978" y="167872"/>
                  <a:pt x="146230" y="168117"/>
                  <a:pt x="148440" y="168117"/>
                </a:cubicBezTo>
                <a:cubicBezTo>
                  <a:pt x="150542" y="168117"/>
                  <a:pt x="152607" y="167895"/>
                  <a:pt x="154563" y="167110"/>
                </a:cubicBezTo>
                <a:cubicBezTo>
                  <a:pt x="158545" y="165469"/>
                  <a:pt x="161402" y="160149"/>
                  <a:pt x="158727" y="156776"/>
                </a:cubicBezTo>
                <a:cubicBezTo>
                  <a:pt x="157086" y="154678"/>
                  <a:pt x="154137" y="154222"/>
                  <a:pt x="151736" y="153067"/>
                </a:cubicBezTo>
                <a:cubicBezTo>
                  <a:pt x="144350" y="149420"/>
                  <a:pt x="143043" y="139389"/>
                  <a:pt x="144380" y="131274"/>
                </a:cubicBezTo>
                <a:cubicBezTo>
                  <a:pt x="145718" y="123158"/>
                  <a:pt x="148697" y="114769"/>
                  <a:pt x="146295" y="106896"/>
                </a:cubicBezTo>
                <a:cubicBezTo>
                  <a:pt x="143529" y="98021"/>
                  <a:pt x="134259" y="92398"/>
                  <a:pt x="125049" y="91091"/>
                </a:cubicBezTo>
                <a:cubicBezTo>
                  <a:pt x="123078" y="90811"/>
                  <a:pt x="121102" y="90689"/>
                  <a:pt x="119124" y="90689"/>
                </a:cubicBezTo>
                <a:cubicBezTo>
                  <a:pt x="111857" y="90689"/>
                  <a:pt x="104563" y="92341"/>
                  <a:pt x="97419" y="93918"/>
                </a:cubicBezTo>
                <a:cubicBezTo>
                  <a:pt x="90817" y="95392"/>
                  <a:pt x="84071" y="96787"/>
                  <a:pt x="77379" y="96787"/>
                </a:cubicBezTo>
                <a:cubicBezTo>
                  <a:pt x="74827" y="96787"/>
                  <a:pt x="72284" y="96584"/>
                  <a:pt x="69759" y="96106"/>
                </a:cubicBezTo>
                <a:cubicBezTo>
                  <a:pt x="60610" y="94343"/>
                  <a:pt x="51704" y="87990"/>
                  <a:pt x="49789" y="78872"/>
                </a:cubicBezTo>
                <a:cubicBezTo>
                  <a:pt x="48421" y="72276"/>
                  <a:pt x="50853" y="65528"/>
                  <a:pt x="53862" y="59510"/>
                </a:cubicBezTo>
                <a:cubicBezTo>
                  <a:pt x="56902" y="53491"/>
                  <a:pt x="60610" y="47716"/>
                  <a:pt x="62130" y="41151"/>
                </a:cubicBezTo>
                <a:cubicBezTo>
                  <a:pt x="65564" y="26622"/>
                  <a:pt x="56628" y="10846"/>
                  <a:pt x="43254" y="4190"/>
                </a:cubicBezTo>
                <a:cubicBezTo>
                  <a:pt x="37493" y="1316"/>
                  <a:pt x="31137" y="0"/>
                  <a:pt x="24715" y="0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16" name="Google Shape;4416;p22"/>
          <p:cNvGrpSpPr/>
          <p:nvPr/>
        </p:nvGrpSpPr>
        <p:grpSpPr>
          <a:xfrm>
            <a:off x="43825" y="1079301"/>
            <a:ext cx="5797531" cy="4025404"/>
            <a:chOff x="43825" y="1079301"/>
            <a:chExt cx="5797531" cy="4025404"/>
          </a:xfrm>
        </p:grpSpPr>
        <p:sp>
          <p:nvSpPr>
            <p:cNvPr id="4417" name="Google Shape;4417;p22"/>
            <p:cNvSpPr/>
            <p:nvPr/>
          </p:nvSpPr>
          <p:spPr>
            <a:xfrm>
              <a:off x="111233" y="1079301"/>
              <a:ext cx="102882" cy="16671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22"/>
            <p:cNvSpPr/>
            <p:nvPr/>
          </p:nvSpPr>
          <p:spPr>
            <a:xfrm>
              <a:off x="432784" y="1183319"/>
              <a:ext cx="35511" cy="3788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22"/>
            <p:cNvSpPr/>
            <p:nvPr/>
          </p:nvSpPr>
          <p:spPr>
            <a:xfrm>
              <a:off x="957693" y="1189237"/>
              <a:ext cx="42563" cy="49687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22"/>
            <p:cNvSpPr/>
            <p:nvPr/>
          </p:nvSpPr>
          <p:spPr>
            <a:xfrm>
              <a:off x="957693" y="1189237"/>
              <a:ext cx="42563" cy="49687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22"/>
            <p:cNvSpPr/>
            <p:nvPr/>
          </p:nvSpPr>
          <p:spPr>
            <a:xfrm>
              <a:off x="84050" y="1180944"/>
              <a:ext cx="26013" cy="3788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22"/>
            <p:cNvSpPr/>
            <p:nvPr/>
          </p:nvSpPr>
          <p:spPr>
            <a:xfrm>
              <a:off x="141960" y="1201075"/>
              <a:ext cx="24879" cy="26013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22"/>
            <p:cNvSpPr/>
            <p:nvPr/>
          </p:nvSpPr>
          <p:spPr>
            <a:xfrm>
              <a:off x="472974" y="1218795"/>
              <a:ext cx="67407" cy="46143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22"/>
            <p:cNvSpPr/>
            <p:nvPr/>
          </p:nvSpPr>
          <p:spPr>
            <a:xfrm>
              <a:off x="145504" y="1223508"/>
              <a:ext cx="26048" cy="41429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22"/>
            <p:cNvSpPr/>
            <p:nvPr/>
          </p:nvSpPr>
          <p:spPr>
            <a:xfrm>
              <a:off x="332311" y="1222339"/>
              <a:ext cx="13042" cy="36680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22"/>
            <p:cNvSpPr/>
            <p:nvPr/>
          </p:nvSpPr>
          <p:spPr>
            <a:xfrm>
              <a:off x="633767" y="1227052"/>
              <a:ext cx="21299" cy="2013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22"/>
            <p:cNvSpPr/>
            <p:nvPr/>
          </p:nvSpPr>
          <p:spPr>
            <a:xfrm>
              <a:off x="1014434" y="1223508"/>
              <a:ext cx="72120" cy="110006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22"/>
            <p:cNvSpPr/>
            <p:nvPr/>
          </p:nvSpPr>
          <p:spPr>
            <a:xfrm>
              <a:off x="333480" y="1264903"/>
              <a:ext cx="29592" cy="14211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22"/>
            <p:cNvSpPr/>
            <p:nvPr/>
          </p:nvSpPr>
          <p:spPr>
            <a:xfrm>
              <a:off x="938768" y="1263698"/>
              <a:ext cx="16586" cy="15416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22"/>
            <p:cNvSpPr/>
            <p:nvPr/>
          </p:nvSpPr>
          <p:spPr>
            <a:xfrm>
              <a:off x="1474309" y="1357119"/>
              <a:ext cx="21299" cy="2013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22"/>
            <p:cNvSpPr/>
            <p:nvPr/>
          </p:nvSpPr>
          <p:spPr>
            <a:xfrm>
              <a:off x="154966" y="1386677"/>
              <a:ext cx="23674" cy="1775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22"/>
            <p:cNvSpPr/>
            <p:nvPr/>
          </p:nvSpPr>
          <p:spPr>
            <a:xfrm>
              <a:off x="154966" y="1386677"/>
              <a:ext cx="23674" cy="1775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22"/>
            <p:cNvSpPr/>
            <p:nvPr/>
          </p:nvSpPr>
          <p:spPr>
            <a:xfrm>
              <a:off x="1743834" y="1374839"/>
              <a:ext cx="16586" cy="35511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22"/>
            <p:cNvSpPr/>
            <p:nvPr/>
          </p:nvSpPr>
          <p:spPr>
            <a:xfrm>
              <a:off x="892660" y="1416234"/>
              <a:ext cx="27218" cy="28387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22"/>
            <p:cNvSpPr/>
            <p:nvPr/>
          </p:nvSpPr>
          <p:spPr>
            <a:xfrm>
              <a:off x="1261489" y="1431580"/>
              <a:ext cx="36680" cy="26048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22"/>
            <p:cNvSpPr/>
            <p:nvPr/>
          </p:nvSpPr>
          <p:spPr>
            <a:xfrm>
              <a:off x="5635625" y="1688134"/>
              <a:ext cx="35" cy="3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22"/>
            <p:cNvSpPr/>
            <p:nvPr/>
          </p:nvSpPr>
          <p:spPr>
            <a:xfrm>
              <a:off x="1249687" y="1852436"/>
              <a:ext cx="91045" cy="9345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22"/>
            <p:cNvSpPr/>
            <p:nvPr/>
          </p:nvSpPr>
          <p:spPr>
            <a:xfrm>
              <a:off x="1110194" y="1922183"/>
              <a:ext cx="16586" cy="16586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22"/>
            <p:cNvSpPr/>
            <p:nvPr/>
          </p:nvSpPr>
          <p:spPr>
            <a:xfrm>
              <a:off x="974244" y="2055794"/>
              <a:ext cx="28387" cy="31931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22"/>
            <p:cNvSpPr/>
            <p:nvPr/>
          </p:nvSpPr>
          <p:spPr>
            <a:xfrm>
              <a:off x="1012059" y="2152724"/>
              <a:ext cx="83957" cy="106426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22"/>
            <p:cNvSpPr/>
            <p:nvPr/>
          </p:nvSpPr>
          <p:spPr>
            <a:xfrm>
              <a:off x="1012059" y="2152724"/>
              <a:ext cx="83957" cy="106426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22"/>
            <p:cNvSpPr/>
            <p:nvPr/>
          </p:nvSpPr>
          <p:spPr>
            <a:xfrm>
              <a:off x="1276870" y="2175193"/>
              <a:ext cx="22504" cy="27218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22"/>
            <p:cNvSpPr/>
            <p:nvPr/>
          </p:nvSpPr>
          <p:spPr>
            <a:xfrm>
              <a:off x="561646" y="2201206"/>
              <a:ext cx="36680" cy="39019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22"/>
            <p:cNvSpPr/>
            <p:nvPr/>
          </p:nvSpPr>
          <p:spPr>
            <a:xfrm>
              <a:off x="1286333" y="2274497"/>
              <a:ext cx="36680" cy="49687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22"/>
            <p:cNvSpPr/>
            <p:nvPr/>
          </p:nvSpPr>
          <p:spPr>
            <a:xfrm>
              <a:off x="1286333" y="2274497"/>
              <a:ext cx="36680" cy="49687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22"/>
            <p:cNvSpPr/>
            <p:nvPr/>
          </p:nvSpPr>
          <p:spPr>
            <a:xfrm>
              <a:off x="799274" y="2280416"/>
              <a:ext cx="68576" cy="41394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22"/>
            <p:cNvSpPr/>
            <p:nvPr/>
          </p:nvSpPr>
          <p:spPr>
            <a:xfrm>
              <a:off x="1065255" y="2280416"/>
              <a:ext cx="28423" cy="30762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22"/>
            <p:cNvSpPr/>
            <p:nvPr/>
          </p:nvSpPr>
          <p:spPr>
            <a:xfrm>
              <a:off x="281453" y="2285130"/>
              <a:ext cx="21335" cy="2013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22"/>
            <p:cNvSpPr/>
            <p:nvPr/>
          </p:nvSpPr>
          <p:spPr>
            <a:xfrm>
              <a:off x="371295" y="2318231"/>
              <a:ext cx="22504" cy="1775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22"/>
            <p:cNvSpPr/>
            <p:nvPr/>
          </p:nvSpPr>
          <p:spPr>
            <a:xfrm>
              <a:off x="329936" y="2341870"/>
              <a:ext cx="36680" cy="59149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22"/>
            <p:cNvSpPr/>
            <p:nvPr/>
          </p:nvSpPr>
          <p:spPr>
            <a:xfrm>
              <a:off x="302753" y="2347788"/>
              <a:ext cx="18925" cy="15416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22"/>
            <p:cNvSpPr/>
            <p:nvPr/>
          </p:nvSpPr>
          <p:spPr>
            <a:xfrm>
              <a:off x="975414" y="2330068"/>
              <a:ext cx="53231" cy="85127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22"/>
            <p:cNvSpPr/>
            <p:nvPr/>
          </p:nvSpPr>
          <p:spPr>
            <a:xfrm>
              <a:off x="646774" y="2350163"/>
              <a:ext cx="30762" cy="30762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22"/>
            <p:cNvSpPr/>
            <p:nvPr/>
          </p:nvSpPr>
          <p:spPr>
            <a:xfrm>
              <a:off x="1130288" y="2488487"/>
              <a:ext cx="40224" cy="3547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22"/>
            <p:cNvSpPr/>
            <p:nvPr/>
          </p:nvSpPr>
          <p:spPr>
            <a:xfrm>
              <a:off x="477723" y="2520384"/>
              <a:ext cx="31931" cy="40224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22"/>
            <p:cNvSpPr/>
            <p:nvPr/>
          </p:nvSpPr>
          <p:spPr>
            <a:xfrm>
              <a:off x="426866" y="2562948"/>
              <a:ext cx="40224" cy="26048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22"/>
            <p:cNvSpPr/>
            <p:nvPr/>
          </p:nvSpPr>
          <p:spPr>
            <a:xfrm>
              <a:off x="1094813" y="2573580"/>
              <a:ext cx="11872" cy="17791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22"/>
            <p:cNvSpPr/>
            <p:nvPr/>
          </p:nvSpPr>
          <p:spPr>
            <a:xfrm>
              <a:off x="950570" y="2591336"/>
              <a:ext cx="13042" cy="3785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22"/>
            <p:cNvSpPr/>
            <p:nvPr/>
          </p:nvSpPr>
          <p:spPr>
            <a:xfrm>
              <a:off x="509619" y="2629151"/>
              <a:ext cx="20130" cy="28423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22"/>
            <p:cNvSpPr/>
            <p:nvPr/>
          </p:nvSpPr>
          <p:spPr>
            <a:xfrm>
              <a:off x="446961" y="2646871"/>
              <a:ext cx="11872" cy="3788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22"/>
            <p:cNvSpPr/>
            <p:nvPr/>
          </p:nvSpPr>
          <p:spPr>
            <a:xfrm>
              <a:off x="657406" y="2668171"/>
              <a:ext cx="24843" cy="15381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22"/>
            <p:cNvSpPr/>
            <p:nvPr/>
          </p:nvSpPr>
          <p:spPr>
            <a:xfrm>
              <a:off x="1306428" y="2678803"/>
              <a:ext cx="17755" cy="26048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22"/>
            <p:cNvSpPr/>
            <p:nvPr/>
          </p:nvSpPr>
          <p:spPr>
            <a:xfrm>
              <a:off x="1406901" y="2707191"/>
              <a:ext cx="26048" cy="28387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22"/>
            <p:cNvSpPr/>
            <p:nvPr/>
          </p:nvSpPr>
          <p:spPr>
            <a:xfrm>
              <a:off x="47404" y="2736748"/>
              <a:ext cx="7123" cy="10667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22"/>
            <p:cNvSpPr/>
            <p:nvPr/>
          </p:nvSpPr>
          <p:spPr>
            <a:xfrm>
              <a:off x="84050" y="2736748"/>
              <a:ext cx="35475" cy="22469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22"/>
            <p:cNvSpPr/>
            <p:nvPr/>
          </p:nvSpPr>
          <p:spPr>
            <a:xfrm>
              <a:off x="204618" y="2766270"/>
              <a:ext cx="24843" cy="22504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22"/>
            <p:cNvSpPr/>
            <p:nvPr/>
          </p:nvSpPr>
          <p:spPr>
            <a:xfrm>
              <a:off x="553353" y="2813583"/>
              <a:ext cx="70986" cy="125351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22"/>
            <p:cNvSpPr/>
            <p:nvPr/>
          </p:nvSpPr>
          <p:spPr>
            <a:xfrm>
              <a:off x="1054623" y="2885705"/>
              <a:ext cx="14211" cy="16586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22"/>
            <p:cNvSpPr/>
            <p:nvPr/>
          </p:nvSpPr>
          <p:spPr>
            <a:xfrm>
              <a:off x="437498" y="2937696"/>
              <a:ext cx="35511" cy="68612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22"/>
            <p:cNvSpPr/>
            <p:nvPr/>
          </p:nvSpPr>
          <p:spPr>
            <a:xfrm>
              <a:off x="237720" y="3079564"/>
              <a:ext cx="21299" cy="21335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22"/>
            <p:cNvSpPr/>
            <p:nvPr/>
          </p:nvSpPr>
          <p:spPr>
            <a:xfrm>
              <a:off x="519082" y="3094946"/>
              <a:ext cx="98169" cy="56775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22"/>
            <p:cNvSpPr/>
            <p:nvPr/>
          </p:nvSpPr>
          <p:spPr>
            <a:xfrm>
              <a:off x="811076" y="3112666"/>
              <a:ext cx="24879" cy="2013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22"/>
            <p:cNvSpPr/>
            <p:nvPr/>
          </p:nvSpPr>
          <p:spPr>
            <a:xfrm>
              <a:off x="417403" y="3164693"/>
              <a:ext cx="150195" cy="150159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22"/>
            <p:cNvSpPr/>
            <p:nvPr/>
          </p:nvSpPr>
          <p:spPr>
            <a:xfrm>
              <a:off x="417403" y="3164693"/>
              <a:ext cx="150195" cy="150159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22"/>
            <p:cNvSpPr/>
            <p:nvPr/>
          </p:nvSpPr>
          <p:spPr>
            <a:xfrm>
              <a:off x="640855" y="3193045"/>
              <a:ext cx="29592" cy="31967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22"/>
            <p:cNvSpPr/>
            <p:nvPr/>
          </p:nvSpPr>
          <p:spPr>
            <a:xfrm>
              <a:off x="416234" y="3189501"/>
              <a:ext cx="30762" cy="35511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22"/>
            <p:cNvSpPr/>
            <p:nvPr/>
          </p:nvSpPr>
          <p:spPr>
            <a:xfrm>
              <a:off x="1395100" y="3214345"/>
              <a:ext cx="16586" cy="16586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22"/>
            <p:cNvSpPr/>
            <p:nvPr/>
          </p:nvSpPr>
          <p:spPr>
            <a:xfrm>
              <a:off x="1395100" y="3214345"/>
              <a:ext cx="16586" cy="16586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22"/>
            <p:cNvSpPr/>
            <p:nvPr/>
          </p:nvSpPr>
          <p:spPr>
            <a:xfrm>
              <a:off x="541551" y="3226146"/>
              <a:ext cx="72156" cy="91081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22"/>
            <p:cNvSpPr/>
            <p:nvPr/>
          </p:nvSpPr>
          <p:spPr>
            <a:xfrm>
              <a:off x="541551" y="3226146"/>
              <a:ext cx="72156" cy="91081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22"/>
            <p:cNvSpPr/>
            <p:nvPr/>
          </p:nvSpPr>
          <p:spPr>
            <a:xfrm>
              <a:off x="655032" y="3230896"/>
              <a:ext cx="35511" cy="24843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22"/>
            <p:cNvSpPr/>
            <p:nvPr/>
          </p:nvSpPr>
          <p:spPr>
            <a:xfrm>
              <a:off x="384302" y="3235609"/>
              <a:ext cx="26048" cy="3788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22"/>
            <p:cNvSpPr/>
            <p:nvPr/>
          </p:nvSpPr>
          <p:spPr>
            <a:xfrm>
              <a:off x="611298" y="3255704"/>
              <a:ext cx="30762" cy="17791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22"/>
            <p:cNvSpPr/>
            <p:nvPr/>
          </p:nvSpPr>
          <p:spPr>
            <a:xfrm>
              <a:off x="536802" y="3303017"/>
              <a:ext cx="24879" cy="31931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22"/>
            <p:cNvSpPr/>
            <p:nvPr/>
          </p:nvSpPr>
          <p:spPr>
            <a:xfrm>
              <a:off x="394969" y="3307731"/>
              <a:ext cx="21299" cy="2013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22"/>
            <p:cNvSpPr/>
            <p:nvPr/>
          </p:nvSpPr>
          <p:spPr>
            <a:xfrm>
              <a:off x="406771" y="3323112"/>
              <a:ext cx="50856" cy="60319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22"/>
            <p:cNvSpPr/>
            <p:nvPr/>
          </p:nvSpPr>
          <p:spPr>
            <a:xfrm>
              <a:off x="1139751" y="3338458"/>
              <a:ext cx="17755" cy="18960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22"/>
            <p:cNvSpPr/>
            <p:nvPr/>
          </p:nvSpPr>
          <p:spPr>
            <a:xfrm>
              <a:off x="585285" y="3340832"/>
              <a:ext cx="43768" cy="40224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22"/>
            <p:cNvSpPr/>
            <p:nvPr/>
          </p:nvSpPr>
          <p:spPr>
            <a:xfrm>
              <a:off x="391390" y="3359757"/>
              <a:ext cx="50892" cy="30762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22"/>
            <p:cNvSpPr/>
            <p:nvPr/>
          </p:nvSpPr>
          <p:spPr>
            <a:xfrm>
              <a:off x="5812933" y="3401116"/>
              <a:ext cx="28423" cy="35511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22"/>
            <p:cNvSpPr/>
            <p:nvPr/>
          </p:nvSpPr>
          <p:spPr>
            <a:xfrm>
              <a:off x="5583598" y="3411784"/>
              <a:ext cx="26048" cy="15381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22"/>
            <p:cNvSpPr/>
            <p:nvPr/>
          </p:nvSpPr>
          <p:spPr>
            <a:xfrm>
              <a:off x="1220130" y="3446055"/>
              <a:ext cx="13042" cy="36680"/>
            </a:xfrm>
            <a:custGeom>
              <a:rect b="b" l="l" r="r" t="t"/>
              <a:pathLst>
                <a:path extrusionOk="0" h="1035" w="368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22"/>
            <p:cNvSpPr/>
            <p:nvPr/>
          </p:nvSpPr>
          <p:spPr>
            <a:xfrm>
              <a:off x="1745004" y="3461436"/>
              <a:ext cx="24879" cy="33101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22"/>
            <p:cNvSpPr/>
            <p:nvPr/>
          </p:nvSpPr>
          <p:spPr>
            <a:xfrm>
              <a:off x="3502923" y="3485075"/>
              <a:ext cx="21335" cy="2013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22"/>
            <p:cNvSpPr/>
            <p:nvPr/>
          </p:nvSpPr>
          <p:spPr>
            <a:xfrm>
              <a:off x="5153280" y="3494538"/>
              <a:ext cx="21299" cy="2013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22"/>
            <p:cNvSpPr/>
            <p:nvPr/>
          </p:nvSpPr>
          <p:spPr>
            <a:xfrm>
              <a:off x="4399035" y="3515802"/>
              <a:ext cx="24879" cy="14211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22"/>
            <p:cNvSpPr/>
            <p:nvPr/>
          </p:nvSpPr>
          <p:spPr>
            <a:xfrm>
              <a:off x="5568217" y="3514632"/>
              <a:ext cx="21335" cy="21299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22"/>
            <p:cNvSpPr/>
            <p:nvPr/>
          </p:nvSpPr>
          <p:spPr>
            <a:xfrm>
              <a:off x="3219222" y="3534727"/>
              <a:ext cx="26048" cy="27218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22"/>
            <p:cNvSpPr/>
            <p:nvPr/>
          </p:nvSpPr>
          <p:spPr>
            <a:xfrm>
              <a:off x="145504" y="3503965"/>
              <a:ext cx="88706" cy="124182"/>
            </a:xfrm>
            <a:custGeom>
              <a:rect b="b" l="l" r="r" t="t"/>
              <a:pathLst>
                <a:path extrusionOk="0" h="3504" w="2503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22"/>
            <p:cNvSpPr/>
            <p:nvPr/>
          </p:nvSpPr>
          <p:spPr>
            <a:xfrm>
              <a:off x="716521" y="3542985"/>
              <a:ext cx="15381" cy="30762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22"/>
            <p:cNvSpPr/>
            <p:nvPr/>
          </p:nvSpPr>
          <p:spPr>
            <a:xfrm>
              <a:off x="3192039" y="3551278"/>
              <a:ext cx="34306" cy="29592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22"/>
            <p:cNvSpPr/>
            <p:nvPr/>
          </p:nvSpPr>
          <p:spPr>
            <a:xfrm>
              <a:off x="5184007" y="3542985"/>
              <a:ext cx="16586" cy="35511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22"/>
            <p:cNvSpPr/>
            <p:nvPr/>
          </p:nvSpPr>
          <p:spPr>
            <a:xfrm>
              <a:off x="1601966" y="3566624"/>
              <a:ext cx="17791" cy="18960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22"/>
            <p:cNvSpPr/>
            <p:nvPr/>
          </p:nvSpPr>
          <p:spPr>
            <a:xfrm>
              <a:off x="4322200" y="3577291"/>
              <a:ext cx="31967" cy="34306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22"/>
            <p:cNvSpPr/>
            <p:nvPr/>
          </p:nvSpPr>
          <p:spPr>
            <a:xfrm>
              <a:off x="1321809" y="3597386"/>
              <a:ext cx="36680" cy="36680"/>
            </a:xfrm>
            <a:custGeom>
              <a:rect b="b" l="l" r="r" t="t"/>
              <a:pathLst>
                <a:path extrusionOk="0" h="1035" w="1035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22"/>
            <p:cNvSpPr/>
            <p:nvPr/>
          </p:nvSpPr>
          <p:spPr>
            <a:xfrm>
              <a:off x="4231154" y="3602100"/>
              <a:ext cx="20165" cy="2013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22"/>
            <p:cNvSpPr/>
            <p:nvPr/>
          </p:nvSpPr>
          <p:spPr>
            <a:xfrm>
              <a:off x="3793747" y="3613937"/>
              <a:ext cx="35" cy="3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22"/>
            <p:cNvSpPr/>
            <p:nvPr/>
          </p:nvSpPr>
          <p:spPr>
            <a:xfrm>
              <a:off x="3080897" y="3612732"/>
              <a:ext cx="27218" cy="21335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22"/>
            <p:cNvSpPr/>
            <p:nvPr/>
          </p:nvSpPr>
          <p:spPr>
            <a:xfrm>
              <a:off x="345317" y="3596181"/>
              <a:ext cx="73325" cy="92250"/>
            </a:xfrm>
            <a:custGeom>
              <a:rect b="b" l="l" r="r" t="t"/>
              <a:pathLst>
                <a:path extrusionOk="0" h="2603" w="2069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22"/>
            <p:cNvSpPr/>
            <p:nvPr/>
          </p:nvSpPr>
          <p:spPr>
            <a:xfrm>
              <a:off x="3057259" y="3623364"/>
              <a:ext cx="78039" cy="62693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22"/>
            <p:cNvSpPr/>
            <p:nvPr/>
          </p:nvSpPr>
          <p:spPr>
            <a:xfrm>
              <a:off x="3057259" y="3623364"/>
              <a:ext cx="78039" cy="62693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22"/>
            <p:cNvSpPr/>
            <p:nvPr/>
          </p:nvSpPr>
          <p:spPr>
            <a:xfrm>
              <a:off x="5071696" y="3629283"/>
              <a:ext cx="18960" cy="18960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22"/>
            <p:cNvSpPr/>
            <p:nvPr/>
          </p:nvSpPr>
          <p:spPr>
            <a:xfrm>
              <a:off x="5344800" y="3638745"/>
              <a:ext cx="16586" cy="16586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22"/>
            <p:cNvSpPr/>
            <p:nvPr/>
          </p:nvSpPr>
          <p:spPr>
            <a:xfrm>
              <a:off x="4130680" y="3664759"/>
              <a:ext cx="17755" cy="11872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22"/>
            <p:cNvSpPr/>
            <p:nvPr/>
          </p:nvSpPr>
          <p:spPr>
            <a:xfrm>
              <a:off x="5520939" y="3722668"/>
              <a:ext cx="31967" cy="26048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22"/>
            <p:cNvSpPr/>
            <p:nvPr/>
          </p:nvSpPr>
          <p:spPr>
            <a:xfrm>
              <a:off x="5520939" y="3722668"/>
              <a:ext cx="31967" cy="26048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22"/>
            <p:cNvSpPr/>
            <p:nvPr/>
          </p:nvSpPr>
          <p:spPr>
            <a:xfrm>
              <a:off x="2479153" y="3733336"/>
              <a:ext cx="43768" cy="49687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22"/>
            <p:cNvSpPr/>
            <p:nvPr/>
          </p:nvSpPr>
          <p:spPr>
            <a:xfrm>
              <a:off x="56832" y="3748682"/>
              <a:ext cx="16586" cy="16586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22"/>
            <p:cNvSpPr/>
            <p:nvPr/>
          </p:nvSpPr>
          <p:spPr>
            <a:xfrm>
              <a:off x="2058298" y="3753431"/>
              <a:ext cx="91081" cy="96964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22"/>
            <p:cNvSpPr/>
            <p:nvPr/>
          </p:nvSpPr>
          <p:spPr>
            <a:xfrm>
              <a:off x="4966508" y="3741594"/>
              <a:ext cx="13042" cy="3788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22"/>
            <p:cNvSpPr/>
            <p:nvPr/>
          </p:nvSpPr>
          <p:spPr>
            <a:xfrm>
              <a:off x="2677762" y="3756975"/>
              <a:ext cx="13042" cy="3785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22"/>
            <p:cNvSpPr/>
            <p:nvPr/>
          </p:nvSpPr>
          <p:spPr>
            <a:xfrm>
              <a:off x="3526597" y="3766437"/>
              <a:ext cx="23674" cy="22469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22"/>
            <p:cNvSpPr/>
            <p:nvPr/>
          </p:nvSpPr>
          <p:spPr>
            <a:xfrm>
              <a:off x="5231320" y="3803083"/>
              <a:ext cx="15381" cy="34306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22"/>
            <p:cNvSpPr/>
            <p:nvPr/>
          </p:nvSpPr>
          <p:spPr>
            <a:xfrm>
              <a:off x="4903850" y="3806627"/>
              <a:ext cx="39019" cy="62693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22"/>
            <p:cNvSpPr/>
            <p:nvPr/>
          </p:nvSpPr>
          <p:spPr>
            <a:xfrm>
              <a:off x="145504" y="3826722"/>
              <a:ext cx="43768" cy="27218"/>
            </a:xfrm>
            <a:custGeom>
              <a:rect b="b" l="l" r="r" t="t"/>
              <a:pathLst>
                <a:path extrusionOk="0" h="768" w="1235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22"/>
            <p:cNvSpPr/>
            <p:nvPr/>
          </p:nvSpPr>
          <p:spPr>
            <a:xfrm>
              <a:off x="4743056" y="3831435"/>
              <a:ext cx="26048" cy="27253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22"/>
            <p:cNvSpPr/>
            <p:nvPr/>
          </p:nvSpPr>
          <p:spPr>
            <a:xfrm>
              <a:off x="134872" y="3891755"/>
              <a:ext cx="15416" cy="30762"/>
            </a:xfrm>
            <a:custGeom>
              <a:rect b="b" l="l" r="r" t="t"/>
              <a:pathLst>
                <a:path extrusionOk="0" h="868" w="435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22"/>
            <p:cNvSpPr/>
            <p:nvPr/>
          </p:nvSpPr>
          <p:spPr>
            <a:xfrm>
              <a:off x="529714" y="3902387"/>
              <a:ext cx="53231" cy="47312"/>
            </a:xfrm>
            <a:custGeom>
              <a:rect b="b" l="l" r="r" t="t"/>
              <a:pathLst>
                <a:path extrusionOk="0" h="1335" w="1502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22"/>
            <p:cNvSpPr/>
            <p:nvPr/>
          </p:nvSpPr>
          <p:spPr>
            <a:xfrm>
              <a:off x="2853901" y="3909475"/>
              <a:ext cx="20130" cy="22504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22"/>
            <p:cNvSpPr/>
            <p:nvPr/>
          </p:nvSpPr>
          <p:spPr>
            <a:xfrm>
              <a:off x="2273457" y="3913019"/>
              <a:ext cx="15416" cy="11872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22"/>
            <p:cNvSpPr/>
            <p:nvPr/>
          </p:nvSpPr>
          <p:spPr>
            <a:xfrm>
              <a:off x="2434250" y="3914189"/>
              <a:ext cx="37850" cy="78074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22"/>
            <p:cNvSpPr/>
            <p:nvPr/>
          </p:nvSpPr>
          <p:spPr>
            <a:xfrm>
              <a:off x="94682" y="3922482"/>
              <a:ext cx="50856" cy="80413"/>
            </a:xfrm>
            <a:custGeom>
              <a:rect b="b" l="l" r="r" t="t"/>
              <a:pathLst>
                <a:path extrusionOk="0" h="2269" w="1435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22"/>
            <p:cNvSpPr/>
            <p:nvPr/>
          </p:nvSpPr>
          <p:spPr>
            <a:xfrm>
              <a:off x="3171908" y="3929570"/>
              <a:ext cx="34341" cy="36680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22"/>
            <p:cNvSpPr/>
            <p:nvPr/>
          </p:nvSpPr>
          <p:spPr>
            <a:xfrm>
              <a:off x="5355432" y="3930740"/>
              <a:ext cx="27218" cy="31967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22"/>
            <p:cNvSpPr/>
            <p:nvPr/>
          </p:nvSpPr>
          <p:spPr>
            <a:xfrm>
              <a:off x="5640338" y="3940202"/>
              <a:ext cx="10667" cy="10667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22"/>
            <p:cNvSpPr/>
            <p:nvPr/>
          </p:nvSpPr>
          <p:spPr>
            <a:xfrm>
              <a:off x="3394191" y="3944951"/>
              <a:ext cx="17755" cy="10667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22"/>
            <p:cNvSpPr/>
            <p:nvPr/>
          </p:nvSpPr>
          <p:spPr>
            <a:xfrm>
              <a:off x="3337416" y="3955584"/>
              <a:ext cx="21335" cy="21299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22"/>
            <p:cNvSpPr/>
            <p:nvPr/>
          </p:nvSpPr>
          <p:spPr>
            <a:xfrm>
              <a:off x="5698283" y="3970929"/>
              <a:ext cx="13042" cy="36716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22"/>
            <p:cNvSpPr/>
            <p:nvPr/>
          </p:nvSpPr>
          <p:spPr>
            <a:xfrm>
              <a:off x="5277428" y="3986310"/>
              <a:ext cx="74495" cy="68612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22"/>
            <p:cNvSpPr/>
            <p:nvPr/>
          </p:nvSpPr>
          <p:spPr>
            <a:xfrm>
              <a:off x="5665182" y="3993399"/>
              <a:ext cx="40224" cy="31967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22"/>
            <p:cNvSpPr/>
            <p:nvPr/>
          </p:nvSpPr>
          <p:spPr>
            <a:xfrm>
              <a:off x="4825810" y="4054888"/>
              <a:ext cx="22504" cy="27218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22"/>
            <p:cNvSpPr/>
            <p:nvPr/>
          </p:nvSpPr>
          <p:spPr>
            <a:xfrm>
              <a:off x="5502014" y="4043051"/>
              <a:ext cx="70986" cy="144276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22"/>
            <p:cNvSpPr/>
            <p:nvPr/>
          </p:nvSpPr>
          <p:spPr>
            <a:xfrm>
              <a:off x="3932071" y="4070234"/>
              <a:ext cx="146615" cy="198641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22"/>
            <p:cNvSpPr/>
            <p:nvPr/>
          </p:nvSpPr>
          <p:spPr>
            <a:xfrm>
              <a:off x="4642582" y="4103335"/>
              <a:ext cx="5954" cy="5954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22"/>
            <p:cNvSpPr/>
            <p:nvPr/>
          </p:nvSpPr>
          <p:spPr>
            <a:xfrm>
              <a:off x="5623788" y="4102166"/>
              <a:ext cx="42599" cy="48517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22"/>
            <p:cNvSpPr/>
            <p:nvPr/>
          </p:nvSpPr>
          <p:spPr>
            <a:xfrm>
              <a:off x="4971222" y="4122260"/>
              <a:ext cx="35" cy="3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22"/>
            <p:cNvSpPr/>
            <p:nvPr/>
          </p:nvSpPr>
          <p:spPr>
            <a:xfrm>
              <a:off x="99396" y="4125804"/>
              <a:ext cx="13042" cy="36680"/>
            </a:xfrm>
            <a:custGeom>
              <a:rect b="b" l="l" r="r" t="t"/>
              <a:pathLst>
                <a:path extrusionOk="0" h="1035" w="368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22"/>
            <p:cNvSpPr/>
            <p:nvPr/>
          </p:nvSpPr>
          <p:spPr>
            <a:xfrm>
              <a:off x="47404" y="4154192"/>
              <a:ext cx="56775" cy="29592"/>
            </a:xfrm>
            <a:custGeom>
              <a:rect b="b" l="l" r="r" t="t"/>
              <a:pathLst>
                <a:path extrusionOk="0" h="835" w="1602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22"/>
            <p:cNvSpPr/>
            <p:nvPr/>
          </p:nvSpPr>
          <p:spPr>
            <a:xfrm>
              <a:off x="47404" y="4189668"/>
              <a:ext cx="5918" cy="4749"/>
            </a:xfrm>
            <a:custGeom>
              <a:rect b="b" l="l" r="r" t="t"/>
              <a:pathLst>
                <a:path extrusionOk="0" h="134" w="167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22"/>
            <p:cNvSpPr/>
            <p:nvPr/>
          </p:nvSpPr>
          <p:spPr>
            <a:xfrm>
              <a:off x="2401149" y="4205014"/>
              <a:ext cx="17755" cy="16586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22"/>
            <p:cNvSpPr/>
            <p:nvPr/>
          </p:nvSpPr>
          <p:spPr>
            <a:xfrm>
              <a:off x="4013655" y="4223939"/>
              <a:ext cx="101677" cy="157247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22"/>
            <p:cNvSpPr/>
            <p:nvPr/>
          </p:nvSpPr>
          <p:spPr>
            <a:xfrm>
              <a:off x="4013655" y="4223939"/>
              <a:ext cx="101677" cy="157247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22"/>
            <p:cNvSpPr/>
            <p:nvPr/>
          </p:nvSpPr>
          <p:spPr>
            <a:xfrm>
              <a:off x="4899101" y="4233402"/>
              <a:ext cx="16586" cy="3547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22"/>
            <p:cNvSpPr/>
            <p:nvPr/>
          </p:nvSpPr>
          <p:spPr>
            <a:xfrm>
              <a:off x="424491" y="4251122"/>
              <a:ext cx="17791" cy="35511"/>
            </a:xfrm>
            <a:custGeom>
              <a:rect b="b" l="l" r="r" t="t"/>
              <a:pathLst>
                <a:path extrusionOk="0" h="1002" w="502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22"/>
            <p:cNvSpPr/>
            <p:nvPr/>
          </p:nvSpPr>
          <p:spPr>
            <a:xfrm>
              <a:off x="182149" y="4277135"/>
              <a:ext cx="10667" cy="10667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22"/>
            <p:cNvSpPr/>
            <p:nvPr/>
          </p:nvSpPr>
          <p:spPr>
            <a:xfrm>
              <a:off x="4286724" y="4292517"/>
              <a:ext cx="17791" cy="10667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22"/>
            <p:cNvSpPr/>
            <p:nvPr/>
          </p:nvSpPr>
          <p:spPr>
            <a:xfrm>
              <a:off x="4453436" y="4291312"/>
              <a:ext cx="24843" cy="31967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22"/>
            <p:cNvSpPr/>
            <p:nvPr/>
          </p:nvSpPr>
          <p:spPr>
            <a:xfrm>
              <a:off x="4627201" y="4338625"/>
              <a:ext cx="18960" cy="27218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22"/>
            <p:cNvSpPr/>
            <p:nvPr/>
          </p:nvSpPr>
          <p:spPr>
            <a:xfrm>
              <a:off x="136041" y="4365808"/>
              <a:ext cx="52061" cy="52026"/>
            </a:xfrm>
            <a:custGeom>
              <a:rect b="b" l="l" r="r" t="t"/>
              <a:pathLst>
                <a:path extrusionOk="0" h="1468" w="1469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22"/>
            <p:cNvSpPr/>
            <p:nvPr/>
          </p:nvSpPr>
          <p:spPr>
            <a:xfrm>
              <a:off x="2621022" y="4374065"/>
              <a:ext cx="13042" cy="3788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22"/>
            <p:cNvSpPr/>
            <p:nvPr/>
          </p:nvSpPr>
          <p:spPr>
            <a:xfrm>
              <a:off x="4432137" y="4410711"/>
              <a:ext cx="26048" cy="22504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22"/>
            <p:cNvSpPr/>
            <p:nvPr/>
          </p:nvSpPr>
          <p:spPr>
            <a:xfrm>
              <a:off x="237720" y="4436724"/>
              <a:ext cx="23674" cy="23674"/>
            </a:xfrm>
            <a:custGeom>
              <a:rect b="b" l="l" r="r" t="t"/>
              <a:pathLst>
                <a:path extrusionOk="0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22"/>
            <p:cNvSpPr/>
            <p:nvPr/>
          </p:nvSpPr>
          <p:spPr>
            <a:xfrm>
              <a:off x="237720" y="4436724"/>
              <a:ext cx="23674" cy="23674"/>
            </a:xfrm>
            <a:custGeom>
              <a:rect b="b" l="l" r="r" t="t"/>
              <a:pathLst>
                <a:path extrusionOk="0" fill="none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22"/>
            <p:cNvSpPr/>
            <p:nvPr/>
          </p:nvSpPr>
          <p:spPr>
            <a:xfrm>
              <a:off x="4549197" y="4441473"/>
              <a:ext cx="5918" cy="5918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22"/>
            <p:cNvSpPr/>
            <p:nvPr/>
          </p:nvSpPr>
          <p:spPr>
            <a:xfrm>
              <a:off x="5752649" y="4434350"/>
              <a:ext cx="26048" cy="14247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22"/>
            <p:cNvSpPr/>
            <p:nvPr/>
          </p:nvSpPr>
          <p:spPr>
            <a:xfrm>
              <a:off x="3682641" y="4449731"/>
              <a:ext cx="26048" cy="14211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22"/>
            <p:cNvSpPr/>
            <p:nvPr/>
          </p:nvSpPr>
          <p:spPr>
            <a:xfrm>
              <a:off x="5433472" y="4461568"/>
              <a:ext cx="26048" cy="33136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22"/>
            <p:cNvSpPr/>
            <p:nvPr/>
          </p:nvSpPr>
          <p:spPr>
            <a:xfrm>
              <a:off x="3653084" y="4505302"/>
              <a:ext cx="21299" cy="21299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22"/>
            <p:cNvSpPr/>
            <p:nvPr/>
          </p:nvSpPr>
          <p:spPr>
            <a:xfrm>
              <a:off x="4120048" y="4562042"/>
              <a:ext cx="62693" cy="65068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22"/>
            <p:cNvSpPr/>
            <p:nvPr/>
          </p:nvSpPr>
          <p:spPr>
            <a:xfrm>
              <a:off x="5159198" y="4584511"/>
              <a:ext cx="72156" cy="137153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22"/>
            <p:cNvSpPr/>
            <p:nvPr/>
          </p:nvSpPr>
          <p:spPr>
            <a:xfrm>
              <a:off x="47404" y="4604606"/>
              <a:ext cx="26013" cy="41394"/>
            </a:xfrm>
            <a:custGeom>
              <a:rect b="b" l="l" r="r" t="t"/>
              <a:pathLst>
                <a:path extrusionOk="0" h="1168" w="734">
                  <a:moveTo>
                    <a:pt x="0" y="0"/>
                  </a:moveTo>
                  <a:lnTo>
                    <a:pt x="0" y="1168"/>
                  </a:lnTo>
                  <a:cubicBezTo>
                    <a:pt x="734" y="1101"/>
                    <a:pt x="734" y="67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22"/>
            <p:cNvSpPr/>
            <p:nvPr/>
          </p:nvSpPr>
          <p:spPr>
            <a:xfrm>
              <a:off x="3372891" y="4636538"/>
              <a:ext cx="22504" cy="18925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22"/>
            <p:cNvSpPr/>
            <p:nvPr/>
          </p:nvSpPr>
          <p:spPr>
            <a:xfrm>
              <a:off x="4452231" y="4687360"/>
              <a:ext cx="22504" cy="2013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22"/>
            <p:cNvSpPr/>
            <p:nvPr/>
          </p:nvSpPr>
          <p:spPr>
            <a:xfrm>
              <a:off x="4047926" y="4693278"/>
              <a:ext cx="13042" cy="37850"/>
            </a:xfrm>
            <a:custGeom>
              <a:rect b="b" l="l" r="r" t="t"/>
              <a:pathLst>
                <a:path extrusionOk="0" h="1068" w="368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22"/>
            <p:cNvSpPr/>
            <p:nvPr/>
          </p:nvSpPr>
          <p:spPr>
            <a:xfrm>
              <a:off x="3103367" y="4733468"/>
              <a:ext cx="10667" cy="10667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22"/>
            <p:cNvSpPr/>
            <p:nvPr/>
          </p:nvSpPr>
          <p:spPr>
            <a:xfrm>
              <a:off x="4660303" y="4783120"/>
              <a:ext cx="16586" cy="35511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22"/>
            <p:cNvSpPr/>
            <p:nvPr/>
          </p:nvSpPr>
          <p:spPr>
            <a:xfrm>
              <a:off x="4214603" y="4797296"/>
              <a:ext cx="21335" cy="18960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22"/>
            <p:cNvSpPr/>
            <p:nvPr/>
          </p:nvSpPr>
          <p:spPr>
            <a:xfrm>
              <a:off x="389051" y="4810303"/>
              <a:ext cx="39055" cy="37885"/>
            </a:xfrm>
            <a:custGeom>
              <a:rect b="b" l="l" r="r" t="t"/>
              <a:pathLst>
                <a:path extrusionOk="0" h="1069" w="1102">
                  <a:moveTo>
                    <a:pt x="1034" y="935"/>
                  </a:moveTo>
                  <a:cubicBezTo>
                    <a:pt x="1101" y="668"/>
                    <a:pt x="1034" y="401"/>
                    <a:pt x="901" y="201"/>
                  </a:cubicBezTo>
                  <a:cubicBezTo>
                    <a:pt x="0" y="1"/>
                    <a:pt x="367" y="1068"/>
                    <a:pt x="1034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22"/>
            <p:cNvSpPr/>
            <p:nvPr/>
          </p:nvSpPr>
          <p:spPr>
            <a:xfrm>
              <a:off x="5555210" y="4903689"/>
              <a:ext cx="5954" cy="4784"/>
            </a:xfrm>
            <a:custGeom>
              <a:rect b="b" l="l" r="r" t="t"/>
              <a:pathLst>
                <a:path extrusionOk="0" h="135" w="168">
                  <a:moveTo>
                    <a:pt x="68" y="34"/>
                  </a:moveTo>
                  <a:cubicBezTo>
                    <a:pt x="168" y="134"/>
                    <a:pt x="1" y="1"/>
                    <a:pt x="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22"/>
            <p:cNvSpPr/>
            <p:nvPr/>
          </p:nvSpPr>
          <p:spPr>
            <a:xfrm>
              <a:off x="290916" y="4921444"/>
              <a:ext cx="22504" cy="2013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22"/>
            <p:cNvSpPr/>
            <p:nvPr/>
          </p:nvSpPr>
          <p:spPr>
            <a:xfrm>
              <a:off x="255440" y="4930907"/>
              <a:ext cx="143107" cy="173798"/>
            </a:xfrm>
            <a:custGeom>
              <a:rect b="b" l="l" r="r" t="t"/>
              <a:pathLst>
                <a:path extrusionOk="0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22"/>
            <p:cNvSpPr/>
            <p:nvPr/>
          </p:nvSpPr>
          <p:spPr>
            <a:xfrm>
              <a:off x="255440" y="4930907"/>
              <a:ext cx="143107" cy="173798"/>
            </a:xfrm>
            <a:custGeom>
              <a:rect b="b" l="l" r="r" t="t"/>
              <a:pathLst>
                <a:path extrusionOk="0" fill="none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22"/>
            <p:cNvSpPr/>
            <p:nvPr/>
          </p:nvSpPr>
          <p:spPr>
            <a:xfrm>
              <a:off x="4696948" y="4920239"/>
              <a:ext cx="27218" cy="21335"/>
            </a:xfrm>
            <a:custGeom>
              <a:rect b="b" l="l" r="r" t="t"/>
              <a:pathLst>
                <a:path extrusionOk="0" h="602" w="768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22"/>
            <p:cNvSpPr/>
            <p:nvPr/>
          </p:nvSpPr>
          <p:spPr>
            <a:xfrm>
              <a:off x="5182837" y="4935621"/>
              <a:ext cx="33136" cy="34306"/>
            </a:xfrm>
            <a:custGeom>
              <a:rect b="b" l="l" r="r" t="t"/>
              <a:pathLst>
                <a:path extrusionOk="0" h="968" w="935">
                  <a:moveTo>
                    <a:pt x="334" y="34"/>
                  </a:moveTo>
                  <a:cubicBezTo>
                    <a:pt x="267" y="534"/>
                    <a:pt x="0" y="968"/>
                    <a:pt x="768" y="901"/>
                  </a:cubicBezTo>
                  <a:cubicBezTo>
                    <a:pt x="734" y="634"/>
                    <a:pt x="768" y="367"/>
                    <a:pt x="934" y="167"/>
                  </a:cubicBezTo>
                  <a:cubicBezTo>
                    <a:pt x="634" y="201"/>
                    <a:pt x="601" y="0"/>
                    <a:pt x="3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22"/>
            <p:cNvSpPr/>
            <p:nvPr/>
          </p:nvSpPr>
          <p:spPr>
            <a:xfrm>
              <a:off x="4188625" y="4942709"/>
              <a:ext cx="26013" cy="47312"/>
            </a:xfrm>
            <a:custGeom>
              <a:rect b="b" l="l" r="r" t="t"/>
              <a:pathLst>
                <a:path extrusionOk="0" h="1335" w="734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22"/>
            <p:cNvSpPr/>
            <p:nvPr/>
          </p:nvSpPr>
          <p:spPr>
            <a:xfrm>
              <a:off x="3528936" y="4967552"/>
              <a:ext cx="21335" cy="2013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22"/>
            <p:cNvSpPr/>
            <p:nvPr/>
          </p:nvSpPr>
          <p:spPr>
            <a:xfrm>
              <a:off x="47404" y="3985141"/>
              <a:ext cx="109970" cy="100508"/>
            </a:xfrm>
            <a:custGeom>
              <a:rect b="b" l="l" r="r" t="t"/>
              <a:pathLst>
                <a:path extrusionOk="0" h="2836" w="3103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22"/>
            <p:cNvSpPr/>
            <p:nvPr/>
          </p:nvSpPr>
          <p:spPr>
            <a:xfrm>
              <a:off x="580571" y="1175061"/>
              <a:ext cx="22469" cy="28387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22"/>
            <p:cNvSpPr/>
            <p:nvPr/>
          </p:nvSpPr>
          <p:spPr>
            <a:xfrm>
              <a:off x="532089" y="1247147"/>
              <a:ext cx="59149" cy="26048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22"/>
            <p:cNvSpPr/>
            <p:nvPr/>
          </p:nvSpPr>
          <p:spPr>
            <a:xfrm>
              <a:off x="5070526" y="3649377"/>
              <a:ext cx="30762" cy="30797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22"/>
            <p:cNvSpPr/>
            <p:nvPr/>
          </p:nvSpPr>
          <p:spPr>
            <a:xfrm>
              <a:off x="4847109" y="3772321"/>
              <a:ext cx="42563" cy="34341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22"/>
            <p:cNvSpPr/>
            <p:nvPr/>
          </p:nvSpPr>
          <p:spPr>
            <a:xfrm>
              <a:off x="2039372" y="3986310"/>
              <a:ext cx="99338" cy="99338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22"/>
            <p:cNvSpPr/>
            <p:nvPr/>
          </p:nvSpPr>
          <p:spPr>
            <a:xfrm>
              <a:off x="43825" y="4091533"/>
              <a:ext cx="29592" cy="29592"/>
            </a:xfrm>
            <a:custGeom>
              <a:rect b="b" l="l" r="r" t="t"/>
              <a:pathLst>
                <a:path extrusionOk="0" h="835" w="835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22"/>
            <p:cNvSpPr/>
            <p:nvPr/>
          </p:nvSpPr>
          <p:spPr>
            <a:xfrm>
              <a:off x="5700623" y="4150648"/>
              <a:ext cx="75700" cy="11114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22"/>
            <p:cNvSpPr/>
            <p:nvPr/>
          </p:nvSpPr>
          <p:spPr>
            <a:xfrm>
              <a:off x="5700623" y="4150648"/>
              <a:ext cx="75700" cy="11114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22"/>
            <p:cNvSpPr/>
            <p:nvPr/>
          </p:nvSpPr>
          <p:spPr>
            <a:xfrm>
              <a:off x="376044" y="4499383"/>
              <a:ext cx="122977" cy="145446"/>
            </a:xfrm>
            <a:custGeom>
              <a:rect b="b" l="l" r="r" t="t"/>
              <a:pathLst>
                <a:path extrusionOk="0" h="4104" w="3470">
                  <a:moveTo>
                    <a:pt x="3469" y="3537"/>
                  </a:moveTo>
                  <a:cubicBezTo>
                    <a:pt x="1635" y="3136"/>
                    <a:pt x="3103" y="1535"/>
                    <a:pt x="3469" y="1035"/>
                  </a:cubicBezTo>
                  <a:cubicBezTo>
                    <a:pt x="1335" y="1"/>
                    <a:pt x="0" y="4104"/>
                    <a:pt x="3469" y="353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597" name="Google Shape;4597;p22"/>
          <p:cNvPicPr preferRelativeResize="0"/>
          <p:nvPr/>
        </p:nvPicPr>
        <p:blipFill rotWithShape="1">
          <a:blip r:embed="rId2">
            <a:alphaModFix/>
          </a:blip>
          <a:srcRect b="25863" l="8840" r="3892" t="28505"/>
          <a:stretch/>
        </p:blipFill>
        <p:spPr>
          <a:xfrm>
            <a:off x="0" y="1024400"/>
            <a:ext cx="4499100" cy="296050"/>
          </a:xfrm>
          <a:prstGeom prst="rect">
            <a:avLst/>
          </a:prstGeom>
          <a:noFill/>
          <a:ln>
            <a:noFill/>
          </a:ln>
        </p:spPr>
      </p:pic>
      <p:sp>
        <p:nvSpPr>
          <p:cNvPr id="4598" name="Google Shape;4598;p22"/>
          <p:cNvSpPr/>
          <p:nvPr/>
        </p:nvSpPr>
        <p:spPr>
          <a:xfrm rot="5137080">
            <a:off x="6498772" y="2811420"/>
            <a:ext cx="1184609" cy="1086691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_1">
    <p:spTree>
      <p:nvGrpSpPr>
        <p:cNvPr id="4599" name="Shape 4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00" name="Google Shape;4600;p23"/>
          <p:cNvGrpSpPr/>
          <p:nvPr/>
        </p:nvGrpSpPr>
        <p:grpSpPr>
          <a:xfrm>
            <a:off x="60550" y="1890426"/>
            <a:ext cx="4279448" cy="3194852"/>
            <a:chOff x="0" y="1438175"/>
            <a:chExt cx="3389125" cy="2530175"/>
          </a:xfrm>
        </p:grpSpPr>
        <p:sp>
          <p:nvSpPr>
            <p:cNvPr id="4601" name="Google Shape;4601;p23"/>
            <p:cNvSpPr/>
            <p:nvPr/>
          </p:nvSpPr>
          <p:spPr>
            <a:xfrm>
              <a:off x="876475" y="14381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23"/>
            <p:cNvSpPr/>
            <p:nvPr/>
          </p:nvSpPr>
          <p:spPr>
            <a:xfrm>
              <a:off x="876475" y="14381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23"/>
            <p:cNvSpPr/>
            <p:nvPr/>
          </p:nvSpPr>
          <p:spPr>
            <a:xfrm>
              <a:off x="532900" y="14423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23"/>
            <p:cNvSpPr/>
            <p:nvPr/>
          </p:nvSpPr>
          <p:spPr>
            <a:xfrm>
              <a:off x="231000" y="14690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23"/>
            <p:cNvSpPr/>
            <p:nvPr/>
          </p:nvSpPr>
          <p:spPr>
            <a:xfrm>
              <a:off x="201825" y="14857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23"/>
            <p:cNvSpPr/>
            <p:nvPr/>
          </p:nvSpPr>
          <p:spPr>
            <a:xfrm>
              <a:off x="182650" y="14898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23"/>
            <p:cNvSpPr/>
            <p:nvPr/>
          </p:nvSpPr>
          <p:spPr>
            <a:xfrm>
              <a:off x="657150" y="14773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23"/>
            <p:cNvSpPr/>
            <p:nvPr/>
          </p:nvSpPr>
          <p:spPr>
            <a:xfrm>
              <a:off x="425325" y="14915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23"/>
            <p:cNvSpPr/>
            <p:nvPr/>
          </p:nvSpPr>
          <p:spPr>
            <a:xfrm>
              <a:off x="766400" y="15891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23"/>
            <p:cNvSpPr/>
            <p:nvPr/>
          </p:nvSpPr>
          <p:spPr>
            <a:xfrm>
              <a:off x="306075" y="16116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23"/>
            <p:cNvSpPr/>
            <p:nvPr/>
          </p:nvSpPr>
          <p:spPr>
            <a:xfrm>
              <a:off x="270200" y="16416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23"/>
            <p:cNvSpPr/>
            <p:nvPr/>
          </p:nvSpPr>
          <p:spPr>
            <a:xfrm>
              <a:off x="741375" y="16491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23"/>
            <p:cNvSpPr/>
            <p:nvPr/>
          </p:nvSpPr>
          <p:spPr>
            <a:xfrm>
              <a:off x="639625" y="16616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23"/>
            <p:cNvSpPr/>
            <p:nvPr/>
          </p:nvSpPr>
          <p:spPr>
            <a:xfrm>
              <a:off x="328575" y="16883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23"/>
            <p:cNvSpPr/>
            <p:nvPr/>
          </p:nvSpPr>
          <p:spPr>
            <a:xfrm>
              <a:off x="284375" y="17008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23"/>
            <p:cNvSpPr/>
            <p:nvPr/>
          </p:nvSpPr>
          <p:spPr>
            <a:xfrm>
              <a:off x="432825" y="17158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23"/>
            <p:cNvSpPr/>
            <p:nvPr/>
          </p:nvSpPr>
          <p:spPr>
            <a:xfrm>
              <a:off x="890650" y="17233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23"/>
            <p:cNvSpPr/>
            <p:nvPr/>
          </p:nvSpPr>
          <p:spPr>
            <a:xfrm>
              <a:off x="961525" y="17434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23"/>
            <p:cNvSpPr/>
            <p:nvPr/>
          </p:nvSpPr>
          <p:spPr>
            <a:xfrm>
              <a:off x="2525" y="17642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23"/>
            <p:cNvSpPr/>
            <p:nvPr/>
          </p:nvSpPr>
          <p:spPr>
            <a:xfrm>
              <a:off x="28375" y="17642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23"/>
            <p:cNvSpPr/>
            <p:nvPr/>
          </p:nvSpPr>
          <p:spPr>
            <a:xfrm>
              <a:off x="113425" y="17850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23"/>
            <p:cNvSpPr/>
            <p:nvPr/>
          </p:nvSpPr>
          <p:spPr>
            <a:xfrm>
              <a:off x="359425" y="18184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23"/>
            <p:cNvSpPr/>
            <p:nvPr/>
          </p:nvSpPr>
          <p:spPr>
            <a:xfrm>
              <a:off x="713025" y="18693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23"/>
            <p:cNvSpPr/>
            <p:nvPr/>
          </p:nvSpPr>
          <p:spPr>
            <a:xfrm>
              <a:off x="277700" y="19060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23"/>
            <p:cNvSpPr/>
            <p:nvPr/>
          </p:nvSpPr>
          <p:spPr>
            <a:xfrm>
              <a:off x="136775" y="20060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23"/>
            <p:cNvSpPr/>
            <p:nvPr/>
          </p:nvSpPr>
          <p:spPr>
            <a:xfrm>
              <a:off x="335250" y="20169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23"/>
            <p:cNvSpPr/>
            <p:nvPr/>
          </p:nvSpPr>
          <p:spPr>
            <a:xfrm>
              <a:off x="541225" y="202942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23"/>
            <p:cNvSpPr/>
            <p:nvPr/>
          </p:nvSpPr>
          <p:spPr>
            <a:xfrm>
              <a:off x="263525" y="20661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23"/>
            <p:cNvSpPr/>
            <p:nvPr/>
          </p:nvSpPr>
          <p:spPr>
            <a:xfrm>
              <a:off x="263525" y="20661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23"/>
            <p:cNvSpPr/>
            <p:nvPr/>
          </p:nvSpPr>
          <p:spPr>
            <a:xfrm>
              <a:off x="421150" y="208612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23"/>
            <p:cNvSpPr/>
            <p:nvPr/>
          </p:nvSpPr>
          <p:spPr>
            <a:xfrm>
              <a:off x="262700" y="208362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23"/>
            <p:cNvSpPr/>
            <p:nvPr/>
          </p:nvSpPr>
          <p:spPr>
            <a:xfrm>
              <a:off x="953200" y="21011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23"/>
            <p:cNvSpPr/>
            <p:nvPr/>
          </p:nvSpPr>
          <p:spPr>
            <a:xfrm>
              <a:off x="953200" y="21011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23"/>
            <p:cNvSpPr/>
            <p:nvPr/>
          </p:nvSpPr>
          <p:spPr>
            <a:xfrm>
              <a:off x="351100" y="210947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23"/>
            <p:cNvSpPr/>
            <p:nvPr/>
          </p:nvSpPr>
          <p:spPr>
            <a:xfrm>
              <a:off x="351100" y="210947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23"/>
            <p:cNvSpPr/>
            <p:nvPr/>
          </p:nvSpPr>
          <p:spPr>
            <a:xfrm>
              <a:off x="431150" y="21128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23"/>
            <p:cNvSpPr/>
            <p:nvPr/>
          </p:nvSpPr>
          <p:spPr>
            <a:xfrm>
              <a:off x="240175" y="211615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23"/>
            <p:cNvSpPr/>
            <p:nvPr/>
          </p:nvSpPr>
          <p:spPr>
            <a:xfrm>
              <a:off x="400300" y="213032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23"/>
            <p:cNvSpPr/>
            <p:nvPr/>
          </p:nvSpPr>
          <p:spPr>
            <a:xfrm>
              <a:off x="347750" y="216370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23"/>
            <p:cNvSpPr/>
            <p:nvPr/>
          </p:nvSpPr>
          <p:spPr>
            <a:xfrm>
              <a:off x="247700" y="21670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23"/>
            <p:cNvSpPr/>
            <p:nvPr/>
          </p:nvSpPr>
          <p:spPr>
            <a:xfrm>
              <a:off x="256025" y="2177875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23"/>
            <p:cNvSpPr/>
            <p:nvPr/>
          </p:nvSpPr>
          <p:spPr>
            <a:xfrm>
              <a:off x="773075" y="218870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23"/>
            <p:cNvSpPr/>
            <p:nvPr/>
          </p:nvSpPr>
          <p:spPr>
            <a:xfrm>
              <a:off x="381950" y="219037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23"/>
            <p:cNvSpPr/>
            <p:nvPr/>
          </p:nvSpPr>
          <p:spPr>
            <a:xfrm>
              <a:off x="245175" y="2203725"/>
              <a:ext cx="35900" cy="21700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23"/>
            <p:cNvSpPr/>
            <p:nvPr/>
          </p:nvSpPr>
          <p:spPr>
            <a:xfrm>
              <a:off x="829775" y="22646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23"/>
            <p:cNvSpPr/>
            <p:nvPr/>
          </p:nvSpPr>
          <p:spPr>
            <a:xfrm>
              <a:off x="1200025" y="2275450"/>
              <a:ext cx="17550" cy="23350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23"/>
            <p:cNvSpPr/>
            <p:nvPr/>
          </p:nvSpPr>
          <p:spPr>
            <a:xfrm>
              <a:off x="2440075" y="22921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23"/>
            <p:cNvSpPr/>
            <p:nvPr/>
          </p:nvSpPr>
          <p:spPr>
            <a:xfrm>
              <a:off x="3072200" y="23138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23"/>
            <p:cNvSpPr/>
            <p:nvPr/>
          </p:nvSpPr>
          <p:spPr>
            <a:xfrm>
              <a:off x="2239950" y="23271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23"/>
            <p:cNvSpPr/>
            <p:nvPr/>
          </p:nvSpPr>
          <p:spPr>
            <a:xfrm>
              <a:off x="71725" y="2305450"/>
              <a:ext cx="62575" cy="87600"/>
            </a:xfrm>
            <a:custGeom>
              <a:rect b="b" l="l" r="r" t="t"/>
              <a:pathLst>
                <a:path extrusionOk="0" h="3504" w="2503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23"/>
            <p:cNvSpPr/>
            <p:nvPr/>
          </p:nvSpPr>
          <p:spPr>
            <a:xfrm>
              <a:off x="474525" y="2332975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23"/>
            <p:cNvSpPr/>
            <p:nvPr/>
          </p:nvSpPr>
          <p:spPr>
            <a:xfrm>
              <a:off x="2220775" y="23388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23"/>
            <p:cNvSpPr/>
            <p:nvPr/>
          </p:nvSpPr>
          <p:spPr>
            <a:xfrm>
              <a:off x="1099125" y="23496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23"/>
            <p:cNvSpPr/>
            <p:nvPr/>
          </p:nvSpPr>
          <p:spPr>
            <a:xfrm>
              <a:off x="3018000" y="23571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23"/>
            <p:cNvSpPr/>
            <p:nvPr/>
          </p:nvSpPr>
          <p:spPr>
            <a:xfrm>
              <a:off x="901500" y="2371350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23"/>
            <p:cNvSpPr/>
            <p:nvPr/>
          </p:nvSpPr>
          <p:spPr>
            <a:xfrm>
              <a:off x="2953775" y="23746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23"/>
            <p:cNvSpPr/>
            <p:nvPr/>
          </p:nvSpPr>
          <p:spPr>
            <a:xfrm>
              <a:off x="2645225" y="23830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23"/>
            <p:cNvSpPr/>
            <p:nvPr/>
          </p:nvSpPr>
          <p:spPr>
            <a:xfrm>
              <a:off x="2142375" y="23821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23"/>
            <p:cNvSpPr/>
            <p:nvPr/>
          </p:nvSpPr>
          <p:spPr>
            <a:xfrm>
              <a:off x="212675" y="2370500"/>
              <a:ext cx="51725" cy="65075"/>
            </a:xfrm>
            <a:custGeom>
              <a:rect b="b" l="l" r="r" t="t"/>
              <a:pathLst>
                <a:path extrusionOk="0" h="2603" w="2069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23"/>
            <p:cNvSpPr/>
            <p:nvPr/>
          </p:nvSpPr>
          <p:spPr>
            <a:xfrm>
              <a:off x="2125700" y="23896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23"/>
            <p:cNvSpPr/>
            <p:nvPr/>
          </p:nvSpPr>
          <p:spPr>
            <a:xfrm>
              <a:off x="2125700" y="23896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23"/>
            <p:cNvSpPr/>
            <p:nvPr/>
          </p:nvSpPr>
          <p:spPr>
            <a:xfrm>
              <a:off x="2882900" y="24188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23"/>
            <p:cNvSpPr/>
            <p:nvPr/>
          </p:nvSpPr>
          <p:spPr>
            <a:xfrm>
              <a:off x="1717900" y="24672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23"/>
            <p:cNvSpPr/>
            <p:nvPr/>
          </p:nvSpPr>
          <p:spPr>
            <a:xfrm>
              <a:off x="9175" y="24780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23"/>
            <p:cNvSpPr/>
            <p:nvPr/>
          </p:nvSpPr>
          <p:spPr>
            <a:xfrm>
              <a:off x="1421025" y="24814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23"/>
            <p:cNvSpPr/>
            <p:nvPr/>
          </p:nvSpPr>
          <p:spPr>
            <a:xfrm>
              <a:off x="1858000" y="24839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23"/>
            <p:cNvSpPr/>
            <p:nvPr/>
          </p:nvSpPr>
          <p:spPr>
            <a:xfrm>
              <a:off x="2456775" y="24906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23"/>
            <p:cNvSpPr/>
            <p:nvPr/>
          </p:nvSpPr>
          <p:spPr>
            <a:xfrm>
              <a:off x="71725" y="2533125"/>
              <a:ext cx="30875" cy="19200"/>
            </a:xfrm>
            <a:custGeom>
              <a:rect b="b" l="l" r="r" t="t"/>
              <a:pathLst>
                <a:path extrusionOk="0" h="768" w="1235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23"/>
            <p:cNvSpPr/>
            <p:nvPr/>
          </p:nvSpPr>
          <p:spPr>
            <a:xfrm>
              <a:off x="3314875" y="25364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23"/>
            <p:cNvSpPr/>
            <p:nvPr/>
          </p:nvSpPr>
          <p:spPr>
            <a:xfrm>
              <a:off x="64225" y="2579000"/>
              <a:ext cx="10875" cy="21700"/>
            </a:xfrm>
            <a:custGeom>
              <a:rect b="b" l="l" r="r" t="t"/>
              <a:pathLst>
                <a:path extrusionOk="0" h="868" w="435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23"/>
            <p:cNvSpPr/>
            <p:nvPr/>
          </p:nvSpPr>
          <p:spPr>
            <a:xfrm>
              <a:off x="342750" y="2586500"/>
              <a:ext cx="37550" cy="33375"/>
            </a:xfrm>
            <a:custGeom>
              <a:rect b="b" l="l" r="r" t="t"/>
              <a:pathLst>
                <a:path extrusionOk="0" h="1335" w="1502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23"/>
            <p:cNvSpPr/>
            <p:nvPr/>
          </p:nvSpPr>
          <p:spPr>
            <a:xfrm>
              <a:off x="1982250" y="25915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23"/>
            <p:cNvSpPr/>
            <p:nvPr/>
          </p:nvSpPr>
          <p:spPr>
            <a:xfrm>
              <a:off x="1572800" y="25940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23"/>
            <p:cNvSpPr/>
            <p:nvPr/>
          </p:nvSpPr>
          <p:spPr>
            <a:xfrm>
              <a:off x="1686225" y="25948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23"/>
            <p:cNvSpPr/>
            <p:nvPr/>
          </p:nvSpPr>
          <p:spPr>
            <a:xfrm>
              <a:off x="35875" y="2600675"/>
              <a:ext cx="35875" cy="56725"/>
            </a:xfrm>
            <a:custGeom>
              <a:rect b="b" l="l" r="r" t="t"/>
              <a:pathLst>
                <a:path extrusionOk="0" h="2269" w="1435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23"/>
            <p:cNvSpPr/>
            <p:nvPr/>
          </p:nvSpPr>
          <p:spPr>
            <a:xfrm>
              <a:off x="2206575" y="26056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23"/>
            <p:cNvSpPr/>
            <p:nvPr/>
          </p:nvSpPr>
          <p:spPr>
            <a:xfrm>
              <a:off x="2363375" y="26165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23"/>
            <p:cNvSpPr/>
            <p:nvPr/>
          </p:nvSpPr>
          <p:spPr>
            <a:xfrm>
              <a:off x="2323325" y="26240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23"/>
            <p:cNvSpPr/>
            <p:nvPr/>
          </p:nvSpPr>
          <p:spPr>
            <a:xfrm>
              <a:off x="3373250" y="26940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23"/>
            <p:cNvSpPr/>
            <p:nvPr/>
          </p:nvSpPr>
          <p:spPr>
            <a:xfrm>
              <a:off x="2742800" y="27049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23"/>
            <p:cNvSpPr/>
            <p:nvPr/>
          </p:nvSpPr>
          <p:spPr>
            <a:xfrm>
              <a:off x="3244000" y="27282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23"/>
            <p:cNvSpPr/>
            <p:nvPr/>
          </p:nvSpPr>
          <p:spPr>
            <a:xfrm>
              <a:off x="39200" y="27441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23"/>
            <p:cNvSpPr/>
            <p:nvPr/>
          </p:nvSpPr>
          <p:spPr>
            <a:xfrm>
              <a:off x="2525" y="2764125"/>
              <a:ext cx="40050" cy="20875"/>
            </a:xfrm>
            <a:custGeom>
              <a:rect b="b" l="l" r="r" t="t"/>
              <a:pathLst>
                <a:path extrusionOk="0" h="835" w="1602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23"/>
            <p:cNvSpPr/>
            <p:nvPr/>
          </p:nvSpPr>
          <p:spPr>
            <a:xfrm>
              <a:off x="2525" y="2789150"/>
              <a:ext cx="4175" cy="3350"/>
            </a:xfrm>
            <a:custGeom>
              <a:rect b="b" l="l" r="r" t="t"/>
              <a:pathLst>
                <a:path extrusionOk="0" h="134" w="167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23"/>
            <p:cNvSpPr/>
            <p:nvPr/>
          </p:nvSpPr>
          <p:spPr>
            <a:xfrm>
              <a:off x="1662875" y="27999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23"/>
            <p:cNvSpPr/>
            <p:nvPr/>
          </p:nvSpPr>
          <p:spPr>
            <a:xfrm>
              <a:off x="2800350" y="28133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23"/>
            <p:cNvSpPr/>
            <p:nvPr/>
          </p:nvSpPr>
          <p:spPr>
            <a:xfrm>
              <a:off x="2800350" y="28133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23"/>
            <p:cNvSpPr/>
            <p:nvPr/>
          </p:nvSpPr>
          <p:spPr>
            <a:xfrm>
              <a:off x="268525" y="2832500"/>
              <a:ext cx="12550" cy="25050"/>
            </a:xfrm>
            <a:custGeom>
              <a:rect b="b" l="l" r="r" t="t"/>
              <a:pathLst>
                <a:path extrusionOk="0" h="1002" w="502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23"/>
            <p:cNvSpPr/>
            <p:nvPr/>
          </p:nvSpPr>
          <p:spPr>
            <a:xfrm>
              <a:off x="97575" y="28508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23"/>
            <p:cNvSpPr/>
            <p:nvPr/>
          </p:nvSpPr>
          <p:spPr>
            <a:xfrm>
              <a:off x="2992975" y="28617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23"/>
            <p:cNvSpPr/>
            <p:nvPr/>
          </p:nvSpPr>
          <p:spPr>
            <a:xfrm>
              <a:off x="3110575" y="28608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23"/>
            <p:cNvSpPr/>
            <p:nvPr/>
          </p:nvSpPr>
          <p:spPr>
            <a:xfrm>
              <a:off x="3233150" y="28942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23"/>
            <p:cNvSpPr/>
            <p:nvPr/>
          </p:nvSpPr>
          <p:spPr>
            <a:xfrm>
              <a:off x="65050" y="2913400"/>
              <a:ext cx="36725" cy="36700"/>
            </a:xfrm>
            <a:custGeom>
              <a:rect b="b" l="l" r="r" t="t"/>
              <a:pathLst>
                <a:path extrusionOk="0" h="1468" w="1469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23"/>
            <p:cNvSpPr/>
            <p:nvPr/>
          </p:nvSpPr>
          <p:spPr>
            <a:xfrm>
              <a:off x="1817975" y="29192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23"/>
            <p:cNvSpPr/>
            <p:nvPr/>
          </p:nvSpPr>
          <p:spPr>
            <a:xfrm>
              <a:off x="3095550" y="294507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23"/>
            <p:cNvSpPr/>
            <p:nvPr/>
          </p:nvSpPr>
          <p:spPr>
            <a:xfrm>
              <a:off x="136775" y="2963425"/>
              <a:ext cx="16700" cy="16700"/>
            </a:xfrm>
            <a:custGeom>
              <a:rect b="b" l="l" r="r" t="t"/>
              <a:pathLst>
                <a:path extrusionOk="0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23"/>
            <p:cNvSpPr/>
            <p:nvPr/>
          </p:nvSpPr>
          <p:spPr>
            <a:xfrm>
              <a:off x="136775" y="2963425"/>
              <a:ext cx="16700" cy="16700"/>
            </a:xfrm>
            <a:custGeom>
              <a:rect b="b" l="l" r="r" t="t"/>
              <a:pathLst>
                <a:path extrusionOk="0" fill="none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23"/>
            <p:cNvSpPr/>
            <p:nvPr/>
          </p:nvSpPr>
          <p:spPr>
            <a:xfrm>
              <a:off x="3178125" y="296677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23"/>
            <p:cNvSpPr/>
            <p:nvPr/>
          </p:nvSpPr>
          <p:spPr>
            <a:xfrm>
              <a:off x="2566850" y="297260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23"/>
            <p:cNvSpPr/>
            <p:nvPr/>
          </p:nvSpPr>
          <p:spPr>
            <a:xfrm>
              <a:off x="2546000" y="30118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23"/>
            <p:cNvSpPr/>
            <p:nvPr/>
          </p:nvSpPr>
          <p:spPr>
            <a:xfrm>
              <a:off x="2875400" y="305182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23"/>
            <p:cNvSpPr/>
            <p:nvPr/>
          </p:nvSpPr>
          <p:spPr>
            <a:xfrm>
              <a:off x="2525" y="3081850"/>
              <a:ext cx="18350" cy="29200"/>
            </a:xfrm>
            <a:custGeom>
              <a:rect b="b" l="l" r="r" t="t"/>
              <a:pathLst>
                <a:path extrusionOk="0" h="1168" w="734">
                  <a:moveTo>
                    <a:pt x="0" y="0"/>
                  </a:moveTo>
                  <a:lnTo>
                    <a:pt x="0" y="1168"/>
                  </a:lnTo>
                  <a:cubicBezTo>
                    <a:pt x="734" y="1101"/>
                    <a:pt x="734" y="67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23"/>
            <p:cNvSpPr/>
            <p:nvPr/>
          </p:nvSpPr>
          <p:spPr>
            <a:xfrm>
              <a:off x="2348350" y="31043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23"/>
            <p:cNvSpPr/>
            <p:nvPr/>
          </p:nvSpPr>
          <p:spPr>
            <a:xfrm>
              <a:off x="3109725" y="31402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23"/>
            <p:cNvSpPr/>
            <p:nvPr/>
          </p:nvSpPr>
          <p:spPr>
            <a:xfrm>
              <a:off x="2824525" y="31444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23"/>
            <p:cNvSpPr/>
            <p:nvPr/>
          </p:nvSpPr>
          <p:spPr>
            <a:xfrm>
              <a:off x="2158225" y="31727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23"/>
            <p:cNvSpPr/>
            <p:nvPr/>
          </p:nvSpPr>
          <p:spPr>
            <a:xfrm>
              <a:off x="3256500" y="32077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23"/>
            <p:cNvSpPr/>
            <p:nvPr/>
          </p:nvSpPr>
          <p:spPr>
            <a:xfrm>
              <a:off x="2942100" y="321777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23"/>
            <p:cNvSpPr/>
            <p:nvPr/>
          </p:nvSpPr>
          <p:spPr>
            <a:xfrm>
              <a:off x="243525" y="3226950"/>
              <a:ext cx="27550" cy="26725"/>
            </a:xfrm>
            <a:custGeom>
              <a:rect b="b" l="l" r="r" t="t"/>
              <a:pathLst>
                <a:path extrusionOk="0" h="1069" w="1102">
                  <a:moveTo>
                    <a:pt x="1034" y="935"/>
                  </a:moveTo>
                  <a:cubicBezTo>
                    <a:pt x="1101" y="668"/>
                    <a:pt x="1034" y="401"/>
                    <a:pt x="901" y="201"/>
                  </a:cubicBezTo>
                  <a:cubicBezTo>
                    <a:pt x="0" y="1"/>
                    <a:pt x="367" y="1068"/>
                    <a:pt x="1034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23"/>
            <p:cNvSpPr/>
            <p:nvPr/>
          </p:nvSpPr>
          <p:spPr>
            <a:xfrm>
              <a:off x="174300" y="330535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23"/>
            <p:cNvSpPr/>
            <p:nvPr/>
          </p:nvSpPr>
          <p:spPr>
            <a:xfrm>
              <a:off x="149275" y="3312025"/>
              <a:ext cx="100950" cy="122600"/>
            </a:xfrm>
            <a:custGeom>
              <a:rect b="b" l="l" r="r" t="t"/>
              <a:pathLst>
                <a:path extrusionOk="0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23"/>
            <p:cNvSpPr/>
            <p:nvPr/>
          </p:nvSpPr>
          <p:spPr>
            <a:xfrm>
              <a:off x="149275" y="3312025"/>
              <a:ext cx="100950" cy="122600"/>
            </a:xfrm>
            <a:custGeom>
              <a:rect b="b" l="l" r="r" t="t"/>
              <a:pathLst>
                <a:path extrusionOk="0" fill="none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23"/>
            <p:cNvSpPr/>
            <p:nvPr/>
          </p:nvSpPr>
          <p:spPr>
            <a:xfrm>
              <a:off x="3282350" y="3304500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23"/>
            <p:cNvSpPr/>
            <p:nvPr/>
          </p:nvSpPr>
          <p:spPr>
            <a:xfrm>
              <a:off x="2923775" y="3320350"/>
              <a:ext cx="18350" cy="33375"/>
            </a:xfrm>
            <a:custGeom>
              <a:rect b="b" l="l" r="r" t="t"/>
              <a:pathLst>
                <a:path extrusionOk="0" h="1335" w="734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23"/>
            <p:cNvSpPr/>
            <p:nvPr/>
          </p:nvSpPr>
          <p:spPr>
            <a:xfrm>
              <a:off x="2458425" y="3337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23"/>
            <p:cNvSpPr/>
            <p:nvPr/>
          </p:nvSpPr>
          <p:spPr>
            <a:xfrm>
              <a:off x="130950" y="3399575"/>
              <a:ext cx="25025" cy="22550"/>
            </a:xfrm>
            <a:custGeom>
              <a:rect b="b" l="l" r="r" t="t"/>
              <a:pathLst>
                <a:path extrusionOk="0" h="902" w="1001">
                  <a:moveTo>
                    <a:pt x="867" y="734"/>
                  </a:moveTo>
                  <a:cubicBezTo>
                    <a:pt x="1001" y="167"/>
                    <a:pt x="567" y="167"/>
                    <a:pt x="267" y="1"/>
                  </a:cubicBezTo>
                  <a:cubicBezTo>
                    <a:pt x="0" y="301"/>
                    <a:pt x="234" y="901"/>
                    <a:pt x="867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23"/>
            <p:cNvSpPr/>
            <p:nvPr/>
          </p:nvSpPr>
          <p:spPr>
            <a:xfrm>
              <a:off x="2772000" y="3442100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7"/>
                  </a:moveTo>
                  <a:cubicBezTo>
                    <a:pt x="134" y="168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23"/>
            <p:cNvSpPr/>
            <p:nvPr/>
          </p:nvSpPr>
          <p:spPr>
            <a:xfrm>
              <a:off x="470350" y="3442950"/>
              <a:ext cx="19200" cy="15850"/>
            </a:xfrm>
            <a:custGeom>
              <a:rect b="b" l="l" r="r" t="t"/>
              <a:pathLst>
                <a:path extrusionOk="0" h="634" w="768">
                  <a:moveTo>
                    <a:pt x="768" y="200"/>
                  </a:moveTo>
                  <a:cubicBezTo>
                    <a:pt x="567" y="33"/>
                    <a:pt x="301" y="0"/>
                    <a:pt x="67" y="33"/>
                  </a:cubicBezTo>
                  <a:cubicBezTo>
                    <a:pt x="0" y="500"/>
                    <a:pt x="768" y="634"/>
                    <a:pt x="768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23"/>
            <p:cNvSpPr/>
            <p:nvPr/>
          </p:nvSpPr>
          <p:spPr>
            <a:xfrm>
              <a:off x="470350" y="3442950"/>
              <a:ext cx="19200" cy="15850"/>
            </a:xfrm>
            <a:custGeom>
              <a:rect b="b" l="l" r="r" t="t"/>
              <a:pathLst>
                <a:path extrusionOk="0" fill="none" h="634" w="768">
                  <a:moveTo>
                    <a:pt x="768" y="200"/>
                  </a:moveTo>
                  <a:cubicBezTo>
                    <a:pt x="567" y="33"/>
                    <a:pt x="301" y="0"/>
                    <a:pt x="67" y="33"/>
                  </a:cubicBezTo>
                  <a:cubicBezTo>
                    <a:pt x="0" y="500"/>
                    <a:pt x="768" y="634"/>
                    <a:pt x="768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23"/>
            <p:cNvSpPr/>
            <p:nvPr/>
          </p:nvSpPr>
          <p:spPr>
            <a:xfrm>
              <a:off x="221825" y="3465450"/>
              <a:ext cx="25" cy="1700"/>
            </a:xfrm>
            <a:custGeom>
              <a:rect b="b" l="l" r="r" t="t"/>
              <a:pathLst>
                <a:path extrusionOk="0" h="68" w="1">
                  <a:moveTo>
                    <a:pt x="1" y="67"/>
                  </a:moveTo>
                  <a:lnTo>
                    <a:pt x="1" y="1"/>
                  </a:lnTo>
                  <a:lnTo>
                    <a:pt x="1" y="34"/>
                  </a:lnTo>
                  <a:cubicBezTo>
                    <a:pt x="1" y="34"/>
                    <a:pt x="1" y="67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23"/>
            <p:cNvSpPr/>
            <p:nvPr/>
          </p:nvSpPr>
          <p:spPr>
            <a:xfrm>
              <a:off x="221825" y="3467125"/>
              <a:ext cx="25" cy="3350"/>
            </a:xfrm>
            <a:custGeom>
              <a:rect b="b" l="l" r="r" t="t"/>
              <a:pathLst>
                <a:path extrusionOk="0" h="134" w="1">
                  <a:moveTo>
                    <a:pt x="1" y="0"/>
                  </a:moveTo>
                  <a:lnTo>
                    <a:pt x="1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23"/>
            <p:cNvSpPr/>
            <p:nvPr/>
          </p:nvSpPr>
          <p:spPr>
            <a:xfrm>
              <a:off x="221825" y="3472125"/>
              <a:ext cx="25" cy="850"/>
            </a:xfrm>
            <a:custGeom>
              <a:rect b="b" l="l" r="r" t="t"/>
              <a:pathLst>
                <a:path extrusionOk="0" h="34" w="1">
                  <a:moveTo>
                    <a:pt x="1" y="1"/>
                  </a:moveTo>
                  <a:cubicBezTo>
                    <a:pt x="1" y="34"/>
                    <a:pt x="1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23"/>
            <p:cNvSpPr/>
            <p:nvPr/>
          </p:nvSpPr>
          <p:spPr>
            <a:xfrm>
              <a:off x="222675" y="3463800"/>
              <a:ext cx="25" cy="1675"/>
            </a:xfrm>
            <a:custGeom>
              <a:rect b="b" l="l" r="r" t="t"/>
              <a:pathLst>
                <a:path extrusionOk="0" h="67" w="1">
                  <a:moveTo>
                    <a:pt x="0" y="0"/>
                  </a:moveTo>
                  <a:lnTo>
                    <a:pt x="0" y="67"/>
                  </a:lnTo>
                  <a:cubicBezTo>
                    <a:pt x="0" y="3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23"/>
            <p:cNvSpPr/>
            <p:nvPr/>
          </p:nvSpPr>
          <p:spPr>
            <a:xfrm>
              <a:off x="222675" y="3462950"/>
              <a:ext cx="25" cy="875"/>
            </a:xfrm>
            <a:custGeom>
              <a:rect b="b" l="l" r="r" t="t"/>
              <a:pathLst>
                <a:path extrusionOk="0" h="35" w="1">
                  <a:moveTo>
                    <a:pt x="0" y="34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23"/>
            <p:cNvSpPr/>
            <p:nvPr/>
          </p:nvSpPr>
          <p:spPr>
            <a:xfrm>
              <a:off x="233500" y="3462950"/>
              <a:ext cx="25" cy="875"/>
            </a:xfrm>
            <a:custGeom>
              <a:rect b="b" l="l" r="r" t="t"/>
              <a:pathLst>
                <a:path extrusionOk="0" h="35" w="1">
                  <a:moveTo>
                    <a:pt x="1" y="34"/>
                  </a:moveTo>
                  <a:cubicBezTo>
                    <a:pt x="1" y="1"/>
                    <a:pt x="1" y="1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23"/>
            <p:cNvSpPr/>
            <p:nvPr/>
          </p:nvSpPr>
          <p:spPr>
            <a:xfrm>
              <a:off x="231850" y="3465450"/>
              <a:ext cx="1675" cy="7525"/>
            </a:xfrm>
            <a:custGeom>
              <a:rect b="b" l="l" r="r" t="t"/>
              <a:pathLst>
                <a:path extrusionOk="0" h="301" w="67">
                  <a:moveTo>
                    <a:pt x="67" y="1"/>
                  </a:moveTo>
                  <a:cubicBezTo>
                    <a:pt x="67" y="67"/>
                    <a:pt x="0" y="201"/>
                    <a:pt x="0" y="301"/>
                  </a:cubicBezTo>
                  <a:lnTo>
                    <a:pt x="67" y="34"/>
                  </a:lnTo>
                  <a:lnTo>
                    <a:pt x="67" y="1"/>
                  </a:ln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23"/>
            <p:cNvSpPr/>
            <p:nvPr/>
          </p:nvSpPr>
          <p:spPr>
            <a:xfrm>
              <a:off x="231850" y="3465450"/>
              <a:ext cx="1675" cy="7525"/>
            </a:xfrm>
            <a:custGeom>
              <a:rect b="b" l="l" r="r" t="t"/>
              <a:pathLst>
                <a:path extrusionOk="0" fill="none" h="301" w="67">
                  <a:moveTo>
                    <a:pt x="67" y="1"/>
                  </a:moveTo>
                  <a:cubicBezTo>
                    <a:pt x="67" y="67"/>
                    <a:pt x="0" y="201"/>
                    <a:pt x="0" y="301"/>
                  </a:cubicBezTo>
                  <a:lnTo>
                    <a:pt x="67" y="34"/>
                  </a:lnTo>
                  <a:lnTo>
                    <a:pt x="67" y="1"/>
                  </a:ln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23"/>
            <p:cNvSpPr/>
            <p:nvPr/>
          </p:nvSpPr>
          <p:spPr>
            <a:xfrm>
              <a:off x="478675" y="3480475"/>
              <a:ext cx="24225" cy="26700"/>
            </a:xfrm>
            <a:custGeom>
              <a:rect b="b" l="l" r="r" t="t"/>
              <a:pathLst>
                <a:path extrusionOk="0" h="1068" w="969">
                  <a:moveTo>
                    <a:pt x="1" y="0"/>
                  </a:moveTo>
                  <a:cubicBezTo>
                    <a:pt x="1" y="1068"/>
                    <a:pt x="968" y="167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23"/>
            <p:cNvSpPr/>
            <p:nvPr/>
          </p:nvSpPr>
          <p:spPr>
            <a:xfrm>
              <a:off x="829775" y="3449600"/>
              <a:ext cx="128450" cy="187675"/>
            </a:xfrm>
            <a:custGeom>
              <a:rect b="b" l="l" r="r" t="t"/>
              <a:pathLst>
                <a:path extrusionOk="0" h="7507" w="5138">
                  <a:moveTo>
                    <a:pt x="1601" y="6072"/>
                  </a:moveTo>
                  <a:cubicBezTo>
                    <a:pt x="1635" y="7506"/>
                    <a:pt x="3970" y="6906"/>
                    <a:pt x="3936" y="5772"/>
                  </a:cubicBezTo>
                  <a:cubicBezTo>
                    <a:pt x="3903" y="5371"/>
                    <a:pt x="3403" y="5438"/>
                    <a:pt x="3236" y="5205"/>
                  </a:cubicBezTo>
                  <a:cubicBezTo>
                    <a:pt x="3469" y="3804"/>
                    <a:pt x="4837" y="3036"/>
                    <a:pt x="4403" y="2136"/>
                  </a:cubicBezTo>
                  <a:cubicBezTo>
                    <a:pt x="4837" y="2036"/>
                    <a:pt x="4770" y="2636"/>
                    <a:pt x="5137" y="2269"/>
                  </a:cubicBezTo>
                  <a:cubicBezTo>
                    <a:pt x="2936" y="1"/>
                    <a:pt x="0" y="4337"/>
                    <a:pt x="1601" y="60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23"/>
            <p:cNvSpPr/>
            <p:nvPr/>
          </p:nvSpPr>
          <p:spPr>
            <a:xfrm>
              <a:off x="829775" y="3449600"/>
              <a:ext cx="128450" cy="187675"/>
            </a:xfrm>
            <a:custGeom>
              <a:rect b="b" l="l" r="r" t="t"/>
              <a:pathLst>
                <a:path extrusionOk="0" fill="none" h="7507" w="5138">
                  <a:moveTo>
                    <a:pt x="1601" y="6072"/>
                  </a:moveTo>
                  <a:cubicBezTo>
                    <a:pt x="1635" y="7506"/>
                    <a:pt x="3970" y="6906"/>
                    <a:pt x="3936" y="5772"/>
                  </a:cubicBezTo>
                  <a:cubicBezTo>
                    <a:pt x="3903" y="5371"/>
                    <a:pt x="3403" y="5438"/>
                    <a:pt x="3236" y="5205"/>
                  </a:cubicBezTo>
                  <a:cubicBezTo>
                    <a:pt x="3469" y="3804"/>
                    <a:pt x="4837" y="3036"/>
                    <a:pt x="4403" y="2136"/>
                  </a:cubicBezTo>
                  <a:cubicBezTo>
                    <a:pt x="4837" y="2036"/>
                    <a:pt x="4770" y="2636"/>
                    <a:pt x="5137" y="2269"/>
                  </a:cubicBezTo>
                  <a:cubicBezTo>
                    <a:pt x="2936" y="1"/>
                    <a:pt x="0" y="4337"/>
                    <a:pt x="1601" y="60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23"/>
            <p:cNvSpPr/>
            <p:nvPr/>
          </p:nvSpPr>
          <p:spPr>
            <a:xfrm>
              <a:off x="386950" y="3513825"/>
              <a:ext cx="150975" cy="223525"/>
            </a:xfrm>
            <a:custGeom>
              <a:rect b="b" l="l" r="r" t="t"/>
              <a:pathLst>
                <a:path extrusionOk="0" h="8941" w="6039">
                  <a:moveTo>
                    <a:pt x="5571" y="5838"/>
                  </a:moveTo>
                  <a:cubicBezTo>
                    <a:pt x="4871" y="5805"/>
                    <a:pt x="4837" y="5671"/>
                    <a:pt x="4537" y="6138"/>
                  </a:cubicBezTo>
                  <a:cubicBezTo>
                    <a:pt x="4571" y="5805"/>
                    <a:pt x="4104" y="5971"/>
                    <a:pt x="4104" y="5705"/>
                  </a:cubicBezTo>
                  <a:cubicBezTo>
                    <a:pt x="4938" y="5404"/>
                    <a:pt x="4370" y="4537"/>
                    <a:pt x="5138" y="4070"/>
                  </a:cubicBezTo>
                  <a:cubicBezTo>
                    <a:pt x="5104" y="4504"/>
                    <a:pt x="5138" y="4871"/>
                    <a:pt x="5571" y="4804"/>
                  </a:cubicBezTo>
                  <a:cubicBezTo>
                    <a:pt x="5638" y="3503"/>
                    <a:pt x="6038" y="2102"/>
                    <a:pt x="5004" y="1435"/>
                  </a:cubicBezTo>
                  <a:cubicBezTo>
                    <a:pt x="4737" y="2135"/>
                    <a:pt x="5238" y="2369"/>
                    <a:pt x="5004" y="2769"/>
                  </a:cubicBezTo>
                  <a:cubicBezTo>
                    <a:pt x="4904" y="2302"/>
                    <a:pt x="4437" y="2235"/>
                    <a:pt x="3970" y="2202"/>
                  </a:cubicBezTo>
                  <a:cubicBezTo>
                    <a:pt x="3870" y="1168"/>
                    <a:pt x="2936" y="734"/>
                    <a:pt x="2636" y="0"/>
                  </a:cubicBezTo>
                  <a:cubicBezTo>
                    <a:pt x="2169" y="467"/>
                    <a:pt x="1635" y="868"/>
                    <a:pt x="1035" y="1168"/>
                  </a:cubicBezTo>
                  <a:cubicBezTo>
                    <a:pt x="1168" y="2702"/>
                    <a:pt x="901" y="4270"/>
                    <a:pt x="301" y="5705"/>
                  </a:cubicBezTo>
                  <a:cubicBezTo>
                    <a:pt x="634" y="5838"/>
                    <a:pt x="835" y="6138"/>
                    <a:pt x="1168" y="6305"/>
                  </a:cubicBezTo>
                  <a:cubicBezTo>
                    <a:pt x="768" y="6205"/>
                    <a:pt x="334" y="6338"/>
                    <a:pt x="1" y="6572"/>
                  </a:cubicBezTo>
                  <a:cubicBezTo>
                    <a:pt x="1202" y="6972"/>
                    <a:pt x="2469" y="6972"/>
                    <a:pt x="3670" y="6572"/>
                  </a:cubicBezTo>
                  <a:cubicBezTo>
                    <a:pt x="3203" y="7039"/>
                    <a:pt x="3070" y="7139"/>
                    <a:pt x="3070" y="7906"/>
                  </a:cubicBezTo>
                  <a:cubicBezTo>
                    <a:pt x="3670" y="7906"/>
                    <a:pt x="3737" y="8406"/>
                    <a:pt x="4237" y="8473"/>
                  </a:cubicBezTo>
                  <a:cubicBezTo>
                    <a:pt x="4170" y="7939"/>
                    <a:pt x="4370" y="7639"/>
                    <a:pt x="4837" y="7606"/>
                  </a:cubicBezTo>
                  <a:cubicBezTo>
                    <a:pt x="4971" y="8073"/>
                    <a:pt x="4437" y="7906"/>
                    <a:pt x="4404" y="8206"/>
                  </a:cubicBezTo>
                  <a:cubicBezTo>
                    <a:pt x="4837" y="8340"/>
                    <a:pt x="5038" y="8707"/>
                    <a:pt x="5405" y="8940"/>
                  </a:cubicBezTo>
                  <a:cubicBezTo>
                    <a:pt x="5905" y="8406"/>
                    <a:pt x="5004" y="8373"/>
                    <a:pt x="5004" y="7906"/>
                  </a:cubicBezTo>
                  <a:cubicBezTo>
                    <a:pt x="5471" y="7706"/>
                    <a:pt x="5605" y="7172"/>
                    <a:pt x="5004" y="7039"/>
                  </a:cubicBezTo>
                  <a:cubicBezTo>
                    <a:pt x="5204" y="7005"/>
                    <a:pt x="5538" y="7072"/>
                    <a:pt x="5571" y="6872"/>
                  </a:cubicBezTo>
                  <a:cubicBezTo>
                    <a:pt x="5204" y="6772"/>
                    <a:pt x="4938" y="6505"/>
                    <a:pt x="4837" y="6138"/>
                  </a:cubicBezTo>
                  <a:cubicBezTo>
                    <a:pt x="5071" y="6205"/>
                    <a:pt x="5638" y="6705"/>
                    <a:pt x="5872" y="6305"/>
                  </a:cubicBezTo>
                  <a:cubicBezTo>
                    <a:pt x="5605" y="6305"/>
                    <a:pt x="5538" y="6138"/>
                    <a:pt x="5571" y="583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23"/>
            <p:cNvSpPr/>
            <p:nvPr/>
          </p:nvSpPr>
          <p:spPr>
            <a:xfrm>
              <a:off x="386950" y="3513825"/>
              <a:ext cx="150975" cy="223525"/>
            </a:xfrm>
            <a:custGeom>
              <a:rect b="b" l="l" r="r" t="t"/>
              <a:pathLst>
                <a:path extrusionOk="0" fill="none" h="8941" w="6039">
                  <a:moveTo>
                    <a:pt x="5571" y="5838"/>
                  </a:moveTo>
                  <a:cubicBezTo>
                    <a:pt x="4871" y="5805"/>
                    <a:pt x="4837" y="5671"/>
                    <a:pt x="4537" y="6138"/>
                  </a:cubicBezTo>
                  <a:cubicBezTo>
                    <a:pt x="4571" y="5805"/>
                    <a:pt x="4104" y="5971"/>
                    <a:pt x="4104" y="5705"/>
                  </a:cubicBezTo>
                  <a:cubicBezTo>
                    <a:pt x="4938" y="5404"/>
                    <a:pt x="4370" y="4537"/>
                    <a:pt x="5138" y="4070"/>
                  </a:cubicBezTo>
                  <a:cubicBezTo>
                    <a:pt x="5104" y="4504"/>
                    <a:pt x="5138" y="4871"/>
                    <a:pt x="5571" y="4804"/>
                  </a:cubicBezTo>
                  <a:cubicBezTo>
                    <a:pt x="5638" y="3503"/>
                    <a:pt x="6038" y="2102"/>
                    <a:pt x="5004" y="1435"/>
                  </a:cubicBezTo>
                  <a:cubicBezTo>
                    <a:pt x="4737" y="2135"/>
                    <a:pt x="5238" y="2369"/>
                    <a:pt x="5004" y="2769"/>
                  </a:cubicBezTo>
                  <a:cubicBezTo>
                    <a:pt x="4904" y="2302"/>
                    <a:pt x="4437" y="2235"/>
                    <a:pt x="3970" y="2202"/>
                  </a:cubicBezTo>
                  <a:cubicBezTo>
                    <a:pt x="3870" y="1168"/>
                    <a:pt x="2936" y="734"/>
                    <a:pt x="2636" y="0"/>
                  </a:cubicBezTo>
                  <a:cubicBezTo>
                    <a:pt x="2169" y="467"/>
                    <a:pt x="1635" y="868"/>
                    <a:pt x="1035" y="1168"/>
                  </a:cubicBezTo>
                  <a:cubicBezTo>
                    <a:pt x="1168" y="2702"/>
                    <a:pt x="901" y="4270"/>
                    <a:pt x="301" y="5705"/>
                  </a:cubicBezTo>
                  <a:cubicBezTo>
                    <a:pt x="634" y="5838"/>
                    <a:pt x="835" y="6138"/>
                    <a:pt x="1168" y="6305"/>
                  </a:cubicBezTo>
                  <a:cubicBezTo>
                    <a:pt x="768" y="6205"/>
                    <a:pt x="334" y="6338"/>
                    <a:pt x="1" y="6572"/>
                  </a:cubicBezTo>
                  <a:cubicBezTo>
                    <a:pt x="1202" y="6972"/>
                    <a:pt x="2469" y="6972"/>
                    <a:pt x="3670" y="6572"/>
                  </a:cubicBezTo>
                  <a:cubicBezTo>
                    <a:pt x="3203" y="7039"/>
                    <a:pt x="3070" y="7139"/>
                    <a:pt x="3070" y="7906"/>
                  </a:cubicBezTo>
                  <a:cubicBezTo>
                    <a:pt x="3670" y="7906"/>
                    <a:pt x="3737" y="8406"/>
                    <a:pt x="4237" y="8473"/>
                  </a:cubicBezTo>
                  <a:cubicBezTo>
                    <a:pt x="4170" y="7939"/>
                    <a:pt x="4370" y="7639"/>
                    <a:pt x="4837" y="7606"/>
                  </a:cubicBezTo>
                  <a:cubicBezTo>
                    <a:pt x="4971" y="8073"/>
                    <a:pt x="4437" y="7906"/>
                    <a:pt x="4404" y="8206"/>
                  </a:cubicBezTo>
                  <a:cubicBezTo>
                    <a:pt x="4837" y="8340"/>
                    <a:pt x="5038" y="8707"/>
                    <a:pt x="5405" y="8940"/>
                  </a:cubicBezTo>
                  <a:cubicBezTo>
                    <a:pt x="5905" y="8406"/>
                    <a:pt x="5004" y="8373"/>
                    <a:pt x="5004" y="7906"/>
                  </a:cubicBezTo>
                  <a:cubicBezTo>
                    <a:pt x="5471" y="7706"/>
                    <a:pt x="5605" y="7172"/>
                    <a:pt x="5004" y="7039"/>
                  </a:cubicBezTo>
                  <a:cubicBezTo>
                    <a:pt x="5204" y="7005"/>
                    <a:pt x="5538" y="7072"/>
                    <a:pt x="5571" y="6872"/>
                  </a:cubicBezTo>
                  <a:cubicBezTo>
                    <a:pt x="5204" y="6772"/>
                    <a:pt x="4938" y="6505"/>
                    <a:pt x="4837" y="6138"/>
                  </a:cubicBezTo>
                  <a:cubicBezTo>
                    <a:pt x="5071" y="6205"/>
                    <a:pt x="5638" y="6705"/>
                    <a:pt x="5872" y="6305"/>
                  </a:cubicBezTo>
                  <a:cubicBezTo>
                    <a:pt x="5605" y="6305"/>
                    <a:pt x="5538" y="6138"/>
                    <a:pt x="5571" y="583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23"/>
            <p:cNvSpPr/>
            <p:nvPr/>
          </p:nvSpPr>
          <p:spPr>
            <a:xfrm>
              <a:off x="219325" y="3509650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701" y="735"/>
                  </a:moveTo>
                  <a:cubicBezTo>
                    <a:pt x="1102" y="1"/>
                    <a:pt x="1" y="368"/>
                    <a:pt x="701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23"/>
            <p:cNvSpPr/>
            <p:nvPr/>
          </p:nvSpPr>
          <p:spPr>
            <a:xfrm>
              <a:off x="48375" y="3534675"/>
              <a:ext cx="20050" cy="13375"/>
            </a:xfrm>
            <a:custGeom>
              <a:rect b="b" l="l" r="r" t="t"/>
              <a:pathLst>
                <a:path extrusionOk="0" h="535" w="802">
                  <a:moveTo>
                    <a:pt x="801" y="34"/>
                  </a:moveTo>
                  <a:cubicBezTo>
                    <a:pt x="401" y="0"/>
                    <a:pt x="1" y="34"/>
                    <a:pt x="67" y="467"/>
                  </a:cubicBezTo>
                  <a:cubicBezTo>
                    <a:pt x="534" y="534"/>
                    <a:pt x="668" y="301"/>
                    <a:pt x="8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23"/>
            <p:cNvSpPr/>
            <p:nvPr/>
          </p:nvSpPr>
          <p:spPr>
            <a:xfrm>
              <a:off x="2008100" y="353550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23"/>
            <p:cNvSpPr/>
            <p:nvPr/>
          </p:nvSpPr>
          <p:spPr>
            <a:xfrm>
              <a:off x="201000" y="35613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23"/>
            <p:cNvSpPr/>
            <p:nvPr/>
          </p:nvSpPr>
          <p:spPr>
            <a:xfrm>
              <a:off x="1920550" y="3572200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23"/>
            <p:cNvSpPr/>
            <p:nvPr/>
          </p:nvSpPr>
          <p:spPr>
            <a:xfrm>
              <a:off x="1920550" y="3572200"/>
              <a:ext cx="18375" cy="20050"/>
            </a:xfrm>
            <a:custGeom>
              <a:rect b="b" l="l" r="r" t="t"/>
              <a:pathLst>
                <a:path extrusionOk="0" fill="none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23"/>
            <p:cNvSpPr/>
            <p:nvPr/>
          </p:nvSpPr>
          <p:spPr>
            <a:xfrm>
              <a:off x="276875" y="35688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23"/>
            <p:cNvSpPr/>
            <p:nvPr/>
          </p:nvSpPr>
          <p:spPr>
            <a:xfrm>
              <a:off x="3193950" y="3575525"/>
              <a:ext cx="20050" cy="20050"/>
            </a:xfrm>
            <a:custGeom>
              <a:rect b="b" l="l" r="r" t="t"/>
              <a:pathLst>
                <a:path extrusionOk="0" h="802" w="802">
                  <a:moveTo>
                    <a:pt x="301" y="1"/>
                  </a:moveTo>
                  <a:cubicBezTo>
                    <a:pt x="268" y="134"/>
                    <a:pt x="168" y="168"/>
                    <a:pt x="1" y="168"/>
                  </a:cubicBezTo>
                  <a:cubicBezTo>
                    <a:pt x="68" y="435"/>
                    <a:pt x="68" y="801"/>
                    <a:pt x="434" y="735"/>
                  </a:cubicBezTo>
                  <a:cubicBezTo>
                    <a:pt x="368" y="268"/>
                    <a:pt x="801" y="134"/>
                    <a:pt x="3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23"/>
            <p:cNvSpPr/>
            <p:nvPr/>
          </p:nvSpPr>
          <p:spPr>
            <a:xfrm>
              <a:off x="170975" y="3608900"/>
              <a:ext cx="40050" cy="36700"/>
            </a:xfrm>
            <a:custGeom>
              <a:rect b="b" l="l" r="r" t="t"/>
              <a:pathLst>
                <a:path extrusionOk="0" h="1468" w="1602">
                  <a:moveTo>
                    <a:pt x="0" y="1168"/>
                  </a:moveTo>
                  <a:cubicBezTo>
                    <a:pt x="701" y="1101"/>
                    <a:pt x="1068" y="1468"/>
                    <a:pt x="1601" y="1168"/>
                  </a:cubicBezTo>
                  <a:cubicBezTo>
                    <a:pt x="1501" y="667"/>
                    <a:pt x="1468" y="134"/>
                    <a:pt x="1034" y="0"/>
                  </a:cubicBezTo>
                  <a:cubicBezTo>
                    <a:pt x="1301" y="1334"/>
                    <a:pt x="100" y="300"/>
                    <a:pt x="0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23"/>
            <p:cNvSpPr/>
            <p:nvPr/>
          </p:nvSpPr>
          <p:spPr>
            <a:xfrm>
              <a:off x="754725" y="3616400"/>
              <a:ext cx="25025" cy="35875"/>
            </a:xfrm>
            <a:custGeom>
              <a:rect b="b" l="l" r="r" t="t"/>
              <a:pathLst>
                <a:path extrusionOk="0" h="1435" w="1001">
                  <a:moveTo>
                    <a:pt x="67" y="0"/>
                  </a:moveTo>
                  <a:cubicBezTo>
                    <a:pt x="0" y="834"/>
                    <a:pt x="300" y="1335"/>
                    <a:pt x="968" y="1435"/>
                  </a:cubicBezTo>
                  <a:cubicBezTo>
                    <a:pt x="834" y="801"/>
                    <a:pt x="1001" y="100"/>
                    <a:pt x="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23"/>
            <p:cNvSpPr/>
            <p:nvPr/>
          </p:nvSpPr>
          <p:spPr>
            <a:xfrm>
              <a:off x="2590200" y="3618900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334"/>
                  </a:moveTo>
                  <a:cubicBezTo>
                    <a:pt x="200" y="501"/>
                    <a:pt x="534" y="534"/>
                    <a:pt x="601" y="167"/>
                  </a:cubicBezTo>
                  <a:cubicBezTo>
                    <a:pt x="401" y="0"/>
                    <a:pt x="34" y="0"/>
                    <a:pt x="0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23"/>
            <p:cNvSpPr/>
            <p:nvPr/>
          </p:nvSpPr>
          <p:spPr>
            <a:xfrm>
              <a:off x="2575175" y="3630575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468" y="0"/>
                  </a:moveTo>
                  <a:cubicBezTo>
                    <a:pt x="401" y="234"/>
                    <a:pt x="1" y="134"/>
                    <a:pt x="168" y="601"/>
                  </a:cubicBezTo>
                  <a:cubicBezTo>
                    <a:pt x="535" y="734"/>
                    <a:pt x="801" y="101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23"/>
            <p:cNvSpPr/>
            <p:nvPr/>
          </p:nvSpPr>
          <p:spPr>
            <a:xfrm>
              <a:off x="2450925" y="36414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23"/>
            <p:cNvSpPr/>
            <p:nvPr/>
          </p:nvSpPr>
          <p:spPr>
            <a:xfrm>
              <a:off x="192650" y="3641425"/>
              <a:ext cx="73400" cy="65900"/>
            </a:xfrm>
            <a:custGeom>
              <a:rect b="b" l="l" r="r" t="t"/>
              <a:pathLst>
                <a:path extrusionOk="0" h="2636" w="2936">
                  <a:moveTo>
                    <a:pt x="0" y="434"/>
                  </a:moveTo>
                  <a:cubicBezTo>
                    <a:pt x="434" y="2635"/>
                    <a:pt x="2936" y="1268"/>
                    <a:pt x="2202" y="0"/>
                  </a:cubicBezTo>
                  <a:cubicBezTo>
                    <a:pt x="1235" y="467"/>
                    <a:pt x="834" y="134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23"/>
            <p:cNvSpPr/>
            <p:nvPr/>
          </p:nvSpPr>
          <p:spPr>
            <a:xfrm>
              <a:off x="1038250" y="3645575"/>
              <a:ext cx="80925" cy="45075"/>
            </a:xfrm>
            <a:custGeom>
              <a:rect b="b" l="l" r="r" t="t"/>
              <a:pathLst>
                <a:path extrusionOk="0" h="1803" w="3237">
                  <a:moveTo>
                    <a:pt x="1" y="1335"/>
                  </a:moveTo>
                  <a:cubicBezTo>
                    <a:pt x="935" y="1802"/>
                    <a:pt x="2836" y="968"/>
                    <a:pt x="3236" y="1"/>
                  </a:cubicBezTo>
                  <a:cubicBezTo>
                    <a:pt x="2102" y="435"/>
                    <a:pt x="734" y="501"/>
                    <a:pt x="1" y="1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23"/>
            <p:cNvSpPr/>
            <p:nvPr/>
          </p:nvSpPr>
          <p:spPr>
            <a:xfrm>
              <a:off x="377775" y="3669775"/>
              <a:ext cx="4200" cy="3350"/>
            </a:xfrm>
            <a:custGeom>
              <a:rect b="b" l="l" r="r" t="t"/>
              <a:pathLst>
                <a:path extrusionOk="0" h="134" w="168">
                  <a:moveTo>
                    <a:pt x="67" y="34"/>
                  </a:moveTo>
                  <a:cubicBezTo>
                    <a:pt x="1" y="0"/>
                    <a:pt x="168" y="134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23"/>
            <p:cNvSpPr/>
            <p:nvPr/>
          </p:nvSpPr>
          <p:spPr>
            <a:xfrm>
              <a:off x="2782000" y="3678100"/>
              <a:ext cx="15025" cy="21725"/>
            </a:xfrm>
            <a:custGeom>
              <a:rect b="b" l="l" r="r" t="t"/>
              <a:pathLst>
                <a:path extrusionOk="0" h="869" w="601">
                  <a:moveTo>
                    <a:pt x="234" y="168"/>
                  </a:moveTo>
                  <a:cubicBezTo>
                    <a:pt x="0" y="434"/>
                    <a:pt x="234" y="334"/>
                    <a:pt x="234" y="735"/>
                  </a:cubicBezTo>
                  <a:cubicBezTo>
                    <a:pt x="601" y="868"/>
                    <a:pt x="601" y="1"/>
                    <a:pt x="234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23"/>
            <p:cNvSpPr/>
            <p:nvPr/>
          </p:nvSpPr>
          <p:spPr>
            <a:xfrm>
              <a:off x="767225" y="3678950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23"/>
            <p:cNvSpPr/>
            <p:nvPr/>
          </p:nvSpPr>
          <p:spPr>
            <a:xfrm>
              <a:off x="187650" y="3683100"/>
              <a:ext cx="52550" cy="79250"/>
            </a:xfrm>
            <a:custGeom>
              <a:rect b="b" l="l" r="r" t="t"/>
              <a:pathLst>
                <a:path extrusionOk="0" h="3170" w="2102">
                  <a:moveTo>
                    <a:pt x="1101" y="968"/>
                  </a:moveTo>
                  <a:cubicBezTo>
                    <a:pt x="1468" y="768"/>
                    <a:pt x="301" y="1"/>
                    <a:pt x="200" y="668"/>
                  </a:cubicBezTo>
                  <a:cubicBezTo>
                    <a:pt x="434" y="935"/>
                    <a:pt x="868" y="1002"/>
                    <a:pt x="934" y="1402"/>
                  </a:cubicBezTo>
                  <a:lnTo>
                    <a:pt x="200" y="1402"/>
                  </a:lnTo>
                  <a:cubicBezTo>
                    <a:pt x="367" y="1202"/>
                    <a:pt x="367" y="1068"/>
                    <a:pt x="67" y="968"/>
                  </a:cubicBezTo>
                  <a:cubicBezTo>
                    <a:pt x="0" y="1635"/>
                    <a:pt x="0" y="2636"/>
                    <a:pt x="801" y="3036"/>
                  </a:cubicBezTo>
                  <a:cubicBezTo>
                    <a:pt x="634" y="2536"/>
                    <a:pt x="1268" y="2803"/>
                    <a:pt x="1535" y="2736"/>
                  </a:cubicBezTo>
                  <a:cubicBezTo>
                    <a:pt x="1368" y="2936"/>
                    <a:pt x="1368" y="3103"/>
                    <a:pt x="1668" y="3170"/>
                  </a:cubicBezTo>
                  <a:cubicBezTo>
                    <a:pt x="1702" y="3003"/>
                    <a:pt x="1902" y="3003"/>
                    <a:pt x="2102" y="3036"/>
                  </a:cubicBezTo>
                  <a:cubicBezTo>
                    <a:pt x="2035" y="1602"/>
                    <a:pt x="2102" y="2303"/>
                    <a:pt x="1968" y="835"/>
                  </a:cubicBezTo>
                  <a:cubicBezTo>
                    <a:pt x="1435" y="568"/>
                    <a:pt x="1201" y="1335"/>
                    <a:pt x="1101" y="9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23"/>
            <p:cNvSpPr/>
            <p:nvPr/>
          </p:nvSpPr>
          <p:spPr>
            <a:xfrm>
              <a:off x="187650" y="3683100"/>
              <a:ext cx="52550" cy="79250"/>
            </a:xfrm>
            <a:custGeom>
              <a:rect b="b" l="l" r="r" t="t"/>
              <a:pathLst>
                <a:path extrusionOk="0" fill="none" h="3170" w="2102">
                  <a:moveTo>
                    <a:pt x="1101" y="968"/>
                  </a:moveTo>
                  <a:cubicBezTo>
                    <a:pt x="1468" y="768"/>
                    <a:pt x="301" y="1"/>
                    <a:pt x="200" y="668"/>
                  </a:cubicBezTo>
                  <a:cubicBezTo>
                    <a:pt x="434" y="935"/>
                    <a:pt x="868" y="1002"/>
                    <a:pt x="934" y="1402"/>
                  </a:cubicBezTo>
                  <a:lnTo>
                    <a:pt x="200" y="1402"/>
                  </a:lnTo>
                  <a:cubicBezTo>
                    <a:pt x="367" y="1202"/>
                    <a:pt x="367" y="1068"/>
                    <a:pt x="67" y="968"/>
                  </a:cubicBezTo>
                  <a:cubicBezTo>
                    <a:pt x="0" y="1635"/>
                    <a:pt x="0" y="2636"/>
                    <a:pt x="801" y="3036"/>
                  </a:cubicBezTo>
                  <a:cubicBezTo>
                    <a:pt x="634" y="2536"/>
                    <a:pt x="1268" y="2803"/>
                    <a:pt x="1535" y="2736"/>
                  </a:cubicBezTo>
                  <a:cubicBezTo>
                    <a:pt x="1368" y="2936"/>
                    <a:pt x="1368" y="3103"/>
                    <a:pt x="1668" y="3170"/>
                  </a:cubicBezTo>
                  <a:cubicBezTo>
                    <a:pt x="1702" y="3003"/>
                    <a:pt x="1902" y="3003"/>
                    <a:pt x="2102" y="3036"/>
                  </a:cubicBezTo>
                  <a:cubicBezTo>
                    <a:pt x="2035" y="1602"/>
                    <a:pt x="2102" y="2303"/>
                    <a:pt x="1968" y="835"/>
                  </a:cubicBezTo>
                  <a:cubicBezTo>
                    <a:pt x="1435" y="568"/>
                    <a:pt x="1201" y="1335"/>
                    <a:pt x="1101" y="9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23"/>
            <p:cNvSpPr/>
            <p:nvPr/>
          </p:nvSpPr>
          <p:spPr>
            <a:xfrm>
              <a:off x="365275" y="36964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23"/>
            <p:cNvSpPr/>
            <p:nvPr/>
          </p:nvSpPr>
          <p:spPr>
            <a:xfrm>
              <a:off x="414475" y="369895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34"/>
                  </a:moveTo>
                  <a:cubicBezTo>
                    <a:pt x="0" y="1"/>
                    <a:pt x="167" y="134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23"/>
            <p:cNvSpPr/>
            <p:nvPr/>
          </p:nvSpPr>
          <p:spPr>
            <a:xfrm>
              <a:off x="421975" y="369895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34"/>
                  </a:moveTo>
                  <a:cubicBezTo>
                    <a:pt x="1" y="1"/>
                    <a:pt x="167" y="134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23"/>
            <p:cNvSpPr/>
            <p:nvPr/>
          </p:nvSpPr>
          <p:spPr>
            <a:xfrm>
              <a:off x="451175" y="3698950"/>
              <a:ext cx="4175" cy="3375"/>
            </a:xfrm>
            <a:custGeom>
              <a:rect b="b" l="l" r="r" t="t"/>
              <a:pathLst>
                <a:path extrusionOk="0" h="135" w="167">
                  <a:moveTo>
                    <a:pt x="67" y="34"/>
                  </a:moveTo>
                  <a:cubicBezTo>
                    <a:pt x="0" y="1"/>
                    <a:pt x="167" y="134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23"/>
            <p:cNvSpPr/>
            <p:nvPr/>
          </p:nvSpPr>
          <p:spPr>
            <a:xfrm>
              <a:off x="1287600" y="36964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0" y="1"/>
                  </a:moveTo>
                  <a:lnTo>
                    <a:pt x="0" y="601"/>
                  </a:lnTo>
                  <a:lnTo>
                    <a:pt x="567" y="601"/>
                  </a:lnTo>
                  <a:cubicBezTo>
                    <a:pt x="634" y="134"/>
                    <a:pt x="201" y="167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23"/>
            <p:cNvSpPr/>
            <p:nvPr/>
          </p:nvSpPr>
          <p:spPr>
            <a:xfrm>
              <a:off x="331075" y="37114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8" y="467"/>
                    <a:pt x="468" y="434"/>
                  </a:cubicBezTo>
                  <a:cubicBezTo>
                    <a:pt x="568" y="33"/>
                    <a:pt x="168" y="134"/>
                    <a:pt x="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23"/>
            <p:cNvSpPr/>
            <p:nvPr/>
          </p:nvSpPr>
          <p:spPr>
            <a:xfrm>
              <a:off x="331075" y="3711475"/>
              <a:ext cx="14200" cy="11700"/>
            </a:xfrm>
            <a:custGeom>
              <a:rect b="b" l="l" r="r" t="t"/>
              <a:pathLst>
                <a:path extrusionOk="0" fill="none" h="468" w="568">
                  <a:moveTo>
                    <a:pt x="34" y="0"/>
                  </a:moveTo>
                  <a:cubicBezTo>
                    <a:pt x="1" y="300"/>
                    <a:pt x="168" y="467"/>
                    <a:pt x="468" y="434"/>
                  </a:cubicBezTo>
                  <a:cubicBezTo>
                    <a:pt x="568" y="33"/>
                    <a:pt x="168" y="134"/>
                    <a:pt x="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23"/>
            <p:cNvSpPr/>
            <p:nvPr/>
          </p:nvSpPr>
          <p:spPr>
            <a:xfrm>
              <a:off x="545400" y="3741475"/>
              <a:ext cx="20875" cy="18375"/>
            </a:xfrm>
            <a:custGeom>
              <a:rect b="b" l="l" r="r" t="t"/>
              <a:pathLst>
                <a:path extrusionOk="0" h="735" w="835">
                  <a:moveTo>
                    <a:pt x="834" y="401"/>
                  </a:moveTo>
                  <a:cubicBezTo>
                    <a:pt x="568" y="335"/>
                    <a:pt x="568" y="1"/>
                    <a:pt x="101" y="101"/>
                  </a:cubicBezTo>
                  <a:cubicBezTo>
                    <a:pt x="1" y="468"/>
                    <a:pt x="734" y="735"/>
                    <a:pt x="8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23"/>
            <p:cNvSpPr/>
            <p:nvPr/>
          </p:nvSpPr>
          <p:spPr>
            <a:xfrm>
              <a:off x="1482725" y="3739825"/>
              <a:ext cx="20875" cy="30050"/>
            </a:xfrm>
            <a:custGeom>
              <a:rect b="b" l="l" r="r" t="t"/>
              <a:pathLst>
                <a:path extrusionOk="0" h="1202" w="835">
                  <a:moveTo>
                    <a:pt x="234" y="167"/>
                  </a:moveTo>
                  <a:cubicBezTo>
                    <a:pt x="335" y="467"/>
                    <a:pt x="1" y="1201"/>
                    <a:pt x="535" y="1034"/>
                  </a:cubicBezTo>
                  <a:cubicBezTo>
                    <a:pt x="835" y="901"/>
                    <a:pt x="735" y="0"/>
                    <a:pt x="2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23"/>
            <p:cNvSpPr/>
            <p:nvPr/>
          </p:nvSpPr>
          <p:spPr>
            <a:xfrm>
              <a:off x="2825350" y="3764000"/>
              <a:ext cx="20050" cy="24200"/>
            </a:xfrm>
            <a:custGeom>
              <a:rect b="b" l="l" r="r" t="t"/>
              <a:pathLst>
                <a:path extrusionOk="0" h="968" w="802">
                  <a:moveTo>
                    <a:pt x="268" y="67"/>
                  </a:moveTo>
                  <a:cubicBezTo>
                    <a:pt x="1" y="434"/>
                    <a:pt x="234" y="968"/>
                    <a:pt x="701" y="968"/>
                  </a:cubicBezTo>
                  <a:cubicBezTo>
                    <a:pt x="701" y="501"/>
                    <a:pt x="802" y="1"/>
                    <a:pt x="2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23"/>
            <p:cNvSpPr/>
            <p:nvPr/>
          </p:nvSpPr>
          <p:spPr>
            <a:xfrm>
              <a:off x="2292475" y="377735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67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23"/>
            <p:cNvSpPr/>
            <p:nvPr/>
          </p:nvSpPr>
          <p:spPr>
            <a:xfrm>
              <a:off x="2525" y="378402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0" y="0"/>
                  </a:moveTo>
                  <a:lnTo>
                    <a:pt x="0" y="167"/>
                  </a:lnTo>
                  <a:cubicBezTo>
                    <a:pt x="167" y="134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23"/>
            <p:cNvSpPr/>
            <p:nvPr/>
          </p:nvSpPr>
          <p:spPr>
            <a:xfrm>
              <a:off x="2508475" y="3794025"/>
              <a:ext cx="3350" cy="3350"/>
            </a:xfrm>
            <a:custGeom>
              <a:rect b="b" l="l" r="r" t="t"/>
              <a:pathLst>
                <a:path extrusionOk="0" h="134" w="134">
                  <a:moveTo>
                    <a:pt x="67" y="67"/>
                  </a:moveTo>
                  <a:cubicBezTo>
                    <a:pt x="0" y="0"/>
                    <a:pt x="134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23"/>
            <p:cNvSpPr/>
            <p:nvPr/>
          </p:nvSpPr>
          <p:spPr>
            <a:xfrm>
              <a:off x="2525" y="3788175"/>
              <a:ext cx="39200" cy="76750"/>
            </a:xfrm>
            <a:custGeom>
              <a:rect b="b" l="l" r="r" t="t"/>
              <a:pathLst>
                <a:path extrusionOk="0" h="3070" w="1568">
                  <a:moveTo>
                    <a:pt x="567" y="435"/>
                  </a:moveTo>
                  <a:cubicBezTo>
                    <a:pt x="834" y="435"/>
                    <a:pt x="1001" y="368"/>
                    <a:pt x="1034" y="134"/>
                  </a:cubicBezTo>
                  <a:cubicBezTo>
                    <a:pt x="767" y="168"/>
                    <a:pt x="334" y="1"/>
                    <a:pt x="434" y="368"/>
                  </a:cubicBezTo>
                  <a:cubicBezTo>
                    <a:pt x="300" y="335"/>
                    <a:pt x="167" y="301"/>
                    <a:pt x="0" y="268"/>
                  </a:cubicBezTo>
                  <a:lnTo>
                    <a:pt x="0" y="3070"/>
                  </a:lnTo>
                  <a:lnTo>
                    <a:pt x="300" y="3070"/>
                  </a:lnTo>
                  <a:cubicBezTo>
                    <a:pt x="834" y="2636"/>
                    <a:pt x="1568" y="968"/>
                    <a:pt x="534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23"/>
            <p:cNvSpPr/>
            <p:nvPr/>
          </p:nvSpPr>
          <p:spPr>
            <a:xfrm>
              <a:off x="2525" y="3788175"/>
              <a:ext cx="39200" cy="76750"/>
            </a:xfrm>
            <a:custGeom>
              <a:rect b="b" l="l" r="r" t="t"/>
              <a:pathLst>
                <a:path extrusionOk="0" fill="none" h="3070" w="1568">
                  <a:moveTo>
                    <a:pt x="567" y="435"/>
                  </a:moveTo>
                  <a:cubicBezTo>
                    <a:pt x="834" y="435"/>
                    <a:pt x="1001" y="368"/>
                    <a:pt x="1034" y="134"/>
                  </a:cubicBezTo>
                  <a:cubicBezTo>
                    <a:pt x="767" y="168"/>
                    <a:pt x="334" y="1"/>
                    <a:pt x="434" y="368"/>
                  </a:cubicBezTo>
                  <a:cubicBezTo>
                    <a:pt x="300" y="335"/>
                    <a:pt x="167" y="301"/>
                    <a:pt x="0" y="268"/>
                  </a:cubicBezTo>
                  <a:lnTo>
                    <a:pt x="0" y="3070"/>
                  </a:lnTo>
                  <a:lnTo>
                    <a:pt x="300" y="3070"/>
                  </a:lnTo>
                  <a:cubicBezTo>
                    <a:pt x="834" y="2636"/>
                    <a:pt x="1568" y="968"/>
                    <a:pt x="534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23"/>
            <p:cNvSpPr/>
            <p:nvPr/>
          </p:nvSpPr>
          <p:spPr>
            <a:xfrm>
              <a:off x="519550" y="3773175"/>
              <a:ext cx="115100" cy="135125"/>
            </a:xfrm>
            <a:custGeom>
              <a:rect b="b" l="l" r="r" t="t"/>
              <a:pathLst>
                <a:path extrusionOk="0" h="5405" w="4604">
                  <a:moveTo>
                    <a:pt x="4203" y="1335"/>
                  </a:moveTo>
                  <a:cubicBezTo>
                    <a:pt x="0" y="1"/>
                    <a:pt x="1635" y="5404"/>
                    <a:pt x="4370" y="2336"/>
                  </a:cubicBezTo>
                  <a:cubicBezTo>
                    <a:pt x="3703" y="2169"/>
                    <a:pt x="4604" y="1902"/>
                    <a:pt x="4203" y="1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23"/>
            <p:cNvSpPr/>
            <p:nvPr/>
          </p:nvSpPr>
          <p:spPr>
            <a:xfrm>
              <a:off x="2063150" y="3809875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23"/>
            <p:cNvSpPr/>
            <p:nvPr/>
          </p:nvSpPr>
          <p:spPr>
            <a:xfrm>
              <a:off x="1894700" y="3816550"/>
              <a:ext cx="22550" cy="30875"/>
            </a:xfrm>
            <a:custGeom>
              <a:rect b="b" l="l" r="r" t="t"/>
              <a:pathLst>
                <a:path extrusionOk="0" h="1235" w="902">
                  <a:moveTo>
                    <a:pt x="0" y="167"/>
                  </a:moveTo>
                  <a:cubicBezTo>
                    <a:pt x="67" y="567"/>
                    <a:pt x="601" y="1234"/>
                    <a:pt x="901" y="901"/>
                  </a:cubicBezTo>
                  <a:cubicBezTo>
                    <a:pt x="534" y="734"/>
                    <a:pt x="701" y="0"/>
                    <a:pt x="0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23"/>
            <p:cNvSpPr/>
            <p:nvPr/>
          </p:nvSpPr>
          <p:spPr>
            <a:xfrm>
              <a:off x="65050" y="3831550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68"/>
                  </a:moveTo>
                  <a:cubicBezTo>
                    <a:pt x="601" y="601"/>
                    <a:pt x="34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23"/>
            <p:cNvSpPr/>
            <p:nvPr/>
          </p:nvSpPr>
          <p:spPr>
            <a:xfrm>
              <a:off x="101750" y="3854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23"/>
            <p:cNvSpPr/>
            <p:nvPr/>
          </p:nvSpPr>
          <p:spPr>
            <a:xfrm>
              <a:off x="39200" y="38615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23"/>
            <p:cNvSpPr/>
            <p:nvPr/>
          </p:nvSpPr>
          <p:spPr>
            <a:xfrm>
              <a:off x="1737075" y="38615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23"/>
            <p:cNvSpPr/>
            <p:nvPr/>
          </p:nvSpPr>
          <p:spPr>
            <a:xfrm>
              <a:off x="39200" y="38724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23"/>
            <p:cNvSpPr/>
            <p:nvPr/>
          </p:nvSpPr>
          <p:spPr>
            <a:xfrm>
              <a:off x="68400" y="38615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23"/>
            <p:cNvSpPr/>
            <p:nvPr/>
          </p:nvSpPr>
          <p:spPr>
            <a:xfrm>
              <a:off x="1726250" y="3866575"/>
              <a:ext cx="7525" cy="13375"/>
            </a:xfrm>
            <a:custGeom>
              <a:rect b="b" l="l" r="r" t="t"/>
              <a:pathLst>
                <a:path extrusionOk="0" h="535" w="301">
                  <a:moveTo>
                    <a:pt x="0" y="67"/>
                  </a:moveTo>
                  <a:cubicBezTo>
                    <a:pt x="0" y="267"/>
                    <a:pt x="100" y="468"/>
                    <a:pt x="300" y="534"/>
                  </a:cubicBezTo>
                  <a:cubicBezTo>
                    <a:pt x="300" y="301"/>
                    <a:pt x="300" y="1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23"/>
            <p:cNvSpPr/>
            <p:nvPr/>
          </p:nvSpPr>
          <p:spPr>
            <a:xfrm>
              <a:off x="2294150" y="38724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23"/>
            <p:cNvSpPr/>
            <p:nvPr/>
          </p:nvSpPr>
          <p:spPr>
            <a:xfrm>
              <a:off x="28375" y="3875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23"/>
            <p:cNvSpPr/>
            <p:nvPr/>
          </p:nvSpPr>
          <p:spPr>
            <a:xfrm>
              <a:off x="160125" y="38757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23"/>
            <p:cNvSpPr/>
            <p:nvPr/>
          </p:nvSpPr>
          <p:spPr>
            <a:xfrm>
              <a:off x="13350" y="38907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23"/>
            <p:cNvSpPr/>
            <p:nvPr/>
          </p:nvSpPr>
          <p:spPr>
            <a:xfrm>
              <a:off x="22525" y="3885750"/>
              <a:ext cx="21700" cy="11700"/>
            </a:xfrm>
            <a:custGeom>
              <a:rect b="b" l="l" r="r" t="t"/>
              <a:pathLst>
                <a:path extrusionOk="0" h="468" w="868">
                  <a:moveTo>
                    <a:pt x="234" y="67"/>
                  </a:moveTo>
                  <a:cubicBezTo>
                    <a:pt x="1" y="468"/>
                    <a:pt x="868" y="468"/>
                    <a:pt x="801" y="201"/>
                  </a:cubicBezTo>
                  <a:cubicBezTo>
                    <a:pt x="601" y="168"/>
                    <a:pt x="534" y="1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23"/>
            <p:cNvSpPr/>
            <p:nvPr/>
          </p:nvSpPr>
          <p:spPr>
            <a:xfrm>
              <a:off x="15850" y="390327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7"/>
                  </a:moveTo>
                  <a:cubicBezTo>
                    <a:pt x="1" y="0"/>
                    <a:pt x="168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23"/>
            <p:cNvSpPr/>
            <p:nvPr/>
          </p:nvSpPr>
          <p:spPr>
            <a:xfrm>
              <a:off x="100925" y="3909100"/>
              <a:ext cx="7525" cy="6700"/>
            </a:xfrm>
            <a:custGeom>
              <a:rect b="b" l="l" r="r" t="t"/>
              <a:pathLst>
                <a:path extrusionOk="0" h="268" w="301">
                  <a:moveTo>
                    <a:pt x="0" y="1"/>
                  </a:moveTo>
                  <a:lnTo>
                    <a:pt x="0" y="268"/>
                  </a:lnTo>
                  <a:lnTo>
                    <a:pt x="300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23"/>
            <p:cNvSpPr/>
            <p:nvPr/>
          </p:nvSpPr>
          <p:spPr>
            <a:xfrm>
              <a:off x="71725" y="39199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23"/>
            <p:cNvSpPr/>
            <p:nvPr/>
          </p:nvSpPr>
          <p:spPr>
            <a:xfrm>
              <a:off x="42550" y="391495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0" y="501"/>
                  </a:moveTo>
                  <a:cubicBezTo>
                    <a:pt x="367" y="10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23"/>
            <p:cNvSpPr/>
            <p:nvPr/>
          </p:nvSpPr>
          <p:spPr>
            <a:xfrm>
              <a:off x="55875" y="3914950"/>
              <a:ext cx="77600" cy="45050"/>
            </a:xfrm>
            <a:custGeom>
              <a:rect b="b" l="l" r="r" t="t"/>
              <a:pathLst>
                <a:path extrusionOk="0" h="1802" w="3104">
                  <a:moveTo>
                    <a:pt x="501" y="634"/>
                  </a:moveTo>
                  <a:cubicBezTo>
                    <a:pt x="468" y="1101"/>
                    <a:pt x="935" y="267"/>
                    <a:pt x="935" y="768"/>
                  </a:cubicBezTo>
                  <a:cubicBezTo>
                    <a:pt x="768" y="1034"/>
                    <a:pt x="401" y="1435"/>
                    <a:pt x="34" y="1068"/>
                  </a:cubicBezTo>
                  <a:cubicBezTo>
                    <a:pt x="201" y="1535"/>
                    <a:pt x="1" y="1468"/>
                    <a:pt x="201" y="1802"/>
                  </a:cubicBezTo>
                  <a:lnTo>
                    <a:pt x="3103" y="1802"/>
                  </a:lnTo>
                  <a:cubicBezTo>
                    <a:pt x="3003" y="601"/>
                    <a:pt x="1102" y="0"/>
                    <a:pt x="468" y="6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23"/>
            <p:cNvSpPr/>
            <p:nvPr/>
          </p:nvSpPr>
          <p:spPr>
            <a:xfrm>
              <a:off x="55875" y="3914950"/>
              <a:ext cx="77600" cy="45050"/>
            </a:xfrm>
            <a:custGeom>
              <a:rect b="b" l="l" r="r" t="t"/>
              <a:pathLst>
                <a:path extrusionOk="0" fill="none" h="1802" w="3104">
                  <a:moveTo>
                    <a:pt x="501" y="634"/>
                  </a:moveTo>
                  <a:cubicBezTo>
                    <a:pt x="468" y="1101"/>
                    <a:pt x="935" y="267"/>
                    <a:pt x="935" y="768"/>
                  </a:cubicBezTo>
                  <a:cubicBezTo>
                    <a:pt x="768" y="1034"/>
                    <a:pt x="401" y="1435"/>
                    <a:pt x="34" y="1068"/>
                  </a:cubicBezTo>
                  <a:cubicBezTo>
                    <a:pt x="201" y="1535"/>
                    <a:pt x="1" y="1468"/>
                    <a:pt x="201" y="1802"/>
                  </a:cubicBezTo>
                  <a:lnTo>
                    <a:pt x="3103" y="1802"/>
                  </a:lnTo>
                  <a:cubicBezTo>
                    <a:pt x="3003" y="601"/>
                    <a:pt x="1102" y="0"/>
                    <a:pt x="468" y="6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23"/>
            <p:cNvSpPr/>
            <p:nvPr/>
          </p:nvSpPr>
          <p:spPr>
            <a:xfrm>
              <a:off x="42550" y="3951650"/>
              <a:ext cx="7525" cy="8350"/>
            </a:xfrm>
            <a:custGeom>
              <a:rect b="b" l="l" r="r" t="t"/>
              <a:pathLst>
                <a:path extrusionOk="0" h="334" w="301">
                  <a:moveTo>
                    <a:pt x="0" y="334"/>
                  </a:moveTo>
                  <a:lnTo>
                    <a:pt x="300" y="334"/>
                  </a:lnTo>
                  <a:lnTo>
                    <a:pt x="300" y="33"/>
                  </a:lnTo>
                  <a:cubicBezTo>
                    <a:pt x="67" y="0"/>
                    <a:pt x="34" y="167"/>
                    <a:pt x="0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23"/>
            <p:cNvSpPr/>
            <p:nvPr/>
          </p:nvSpPr>
          <p:spPr>
            <a:xfrm>
              <a:off x="42550" y="3951650"/>
              <a:ext cx="7525" cy="8350"/>
            </a:xfrm>
            <a:custGeom>
              <a:rect b="b" l="l" r="r" t="t"/>
              <a:pathLst>
                <a:path extrusionOk="0" fill="none" h="334" w="301">
                  <a:moveTo>
                    <a:pt x="0" y="334"/>
                  </a:moveTo>
                  <a:lnTo>
                    <a:pt x="300" y="334"/>
                  </a:lnTo>
                  <a:lnTo>
                    <a:pt x="300" y="33"/>
                  </a:lnTo>
                  <a:cubicBezTo>
                    <a:pt x="67" y="0"/>
                    <a:pt x="34" y="167"/>
                    <a:pt x="0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23"/>
            <p:cNvSpPr/>
            <p:nvPr/>
          </p:nvSpPr>
          <p:spPr>
            <a:xfrm>
              <a:off x="165125" y="3781525"/>
              <a:ext cx="81750" cy="186825"/>
            </a:xfrm>
            <a:custGeom>
              <a:rect b="b" l="l" r="r" t="t"/>
              <a:pathLst>
                <a:path extrusionOk="0" h="7473" w="3270">
                  <a:moveTo>
                    <a:pt x="1435" y="434"/>
                  </a:moveTo>
                  <a:lnTo>
                    <a:pt x="1402" y="434"/>
                  </a:lnTo>
                  <a:lnTo>
                    <a:pt x="1435" y="434"/>
                  </a:lnTo>
                  <a:cubicBezTo>
                    <a:pt x="1302" y="434"/>
                    <a:pt x="1202" y="434"/>
                    <a:pt x="1101" y="434"/>
                  </a:cubicBezTo>
                  <a:cubicBezTo>
                    <a:pt x="901" y="1068"/>
                    <a:pt x="1" y="2469"/>
                    <a:pt x="1535" y="2769"/>
                  </a:cubicBezTo>
                  <a:cubicBezTo>
                    <a:pt x="1468" y="3302"/>
                    <a:pt x="835" y="3269"/>
                    <a:pt x="935" y="3936"/>
                  </a:cubicBezTo>
                  <a:cubicBezTo>
                    <a:pt x="1001" y="4337"/>
                    <a:pt x="1302" y="4470"/>
                    <a:pt x="1835" y="4370"/>
                  </a:cubicBezTo>
                  <a:cubicBezTo>
                    <a:pt x="1135" y="4603"/>
                    <a:pt x="1168" y="4737"/>
                    <a:pt x="1101" y="5404"/>
                  </a:cubicBezTo>
                  <a:cubicBezTo>
                    <a:pt x="735" y="5771"/>
                    <a:pt x="768" y="5104"/>
                    <a:pt x="201" y="5271"/>
                  </a:cubicBezTo>
                  <a:cubicBezTo>
                    <a:pt x="968" y="5771"/>
                    <a:pt x="868" y="6471"/>
                    <a:pt x="1235" y="7172"/>
                  </a:cubicBezTo>
                  <a:lnTo>
                    <a:pt x="2102" y="7172"/>
                  </a:lnTo>
                  <a:cubicBezTo>
                    <a:pt x="2169" y="6905"/>
                    <a:pt x="2002" y="6872"/>
                    <a:pt x="1835" y="6872"/>
                  </a:cubicBezTo>
                  <a:cubicBezTo>
                    <a:pt x="1835" y="6138"/>
                    <a:pt x="2469" y="7472"/>
                    <a:pt x="2836" y="6872"/>
                  </a:cubicBezTo>
                  <a:cubicBezTo>
                    <a:pt x="2769" y="6238"/>
                    <a:pt x="2336" y="6672"/>
                    <a:pt x="2102" y="6438"/>
                  </a:cubicBezTo>
                  <a:cubicBezTo>
                    <a:pt x="2269" y="6238"/>
                    <a:pt x="2536" y="6138"/>
                    <a:pt x="2536" y="5838"/>
                  </a:cubicBezTo>
                  <a:cubicBezTo>
                    <a:pt x="2536" y="5337"/>
                    <a:pt x="2069" y="6138"/>
                    <a:pt x="2102" y="5704"/>
                  </a:cubicBezTo>
                  <a:cubicBezTo>
                    <a:pt x="3203" y="4737"/>
                    <a:pt x="3270" y="2936"/>
                    <a:pt x="1669" y="2335"/>
                  </a:cubicBezTo>
                  <a:cubicBezTo>
                    <a:pt x="2169" y="2002"/>
                    <a:pt x="2436" y="2335"/>
                    <a:pt x="2402" y="2635"/>
                  </a:cubicBezTo>
                  <a:cubicBezTo>
                    <a:pt x="3236" y="2402"/>
                    <a:pt x="2569" y="1234"/>
                    <a:pt x="3003" y="434"/>
                  </a:cubicBezTo>
                  <a:cubicBezTo>
                    <a:pt x="2402" y="0"/>
                    <a:pt x="2002" y="434"/>
                    <a:pt x="1402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23"/>
            <p:cNvSpPr/>
            <p:nvPr/>
          </p:nvSpPr>
          <p:spPr>
            <a:xfrm>
              <a:off x="165125" y="3781525"/>
              <a:ext cx="81750" cy="186825"/>
            </a:xfrm>
            <a:custGeom>
              <a:rect b="b" l="l" r="r" t="t"/>
              <a:pathLst>
                <a:path extrusionOk="0" fill="none" h="7473" w="3270">
                  <a:moveTo>
                    <a:pt x="1435" y="434"/>
                  </a:moveTo>
                  <a:lnTo>
                    <a:pt x="1402" y="434"/>
                  </a:lnTo>
                  <a:lnTo>
                    <a:pt x="1435" y="434"/>
                  </a:lnTo>
                  <a:cubicBezTo>
                    <a:pt x="1302" y="434"/>
                    <a:pt x="1202" y="434"/>
                    <a:pt x="1101" y="434"/>
                  </a:cubicBezTo>
                  <a:cubicBezTo>
                    <a:pt x="901" y="1068"/>
                    <a:pt x="1" y="2469"/>
                    <a:pt x="1535" y="2769"/>
                  </a:cubicBezTo>
                  <a:cubicBezTo>
                    <a:pt x="1468" y="3302"/>
                    <a:pt x="835" y="3269"/>
                    <a:pt x="935" y="3936"/>
                  </a:cubicBezTo>
                  <a:cubicBezTo>
                    <a:pt x="1001" y="4337"/>
                    <a:pt x="1302" y="4470"/>
                    <a:pt x="1835" y="4370"/>
                  </a:cubicBezTo>
                  <a:cubicBezTo>
                    <a:pt x="1135" y="4603"/>
                    <a:pt x="1168" y="4737"/>
                    <a:pt x="1101" y="5404"/>
                  </a:cubicBezTo>
                  <a:cubicBezTo>
                    <a:pt x="735" y="5771"/>
                    <a:pt x="768" y="5104"/>
                    <a:pt x="201" y="5271"/>
                  </a:cubicBezTo>
                  <a:cubicBezTo>
                    <a:pt x="968" y="5771"/>
                    <a:pt x="868" y="6471"/>
                    <a:pt x="1235" y="7172"/>
                  </a:cubicBezTo>
                  <a:lnTo>
                    <a:pt x="2102" y="7172"/>
                  </a:lnTo>
                  <a:cubicBezTo>
                    <a:pt x="2169" y="6905"/>
                    <a:pt x="2002" y="6872"/>
                    <a:pt x="1835" y="6872"/>
                  </a:cubicBezTo>
                  <a:cubicBezTo>
                    <a:pt x="1835" y="6138"/>
                    <a:pt x="2469" y="7472"/>
                    <a:pt x="2836" y="6872"/>
                  </a:cubicBezTo>
                  <a:cubicBezTo>
                    <a:pt x="2769" y="6238"/>
                    <a:pt x="2336" y="6672"/>
                    <a:pt x="2102" y="6438"/>
                  </a:cubicBezTo>
                  <a:cubicBezTo>
                    <a:pt x="2269" y="6238"/>
                    <a:pt x="2536" y="6138"/>
                    <a:pt x="2536" y="5838"/>
                  </a:cubicBezTo>
                  <a:cubicBezTo>
                    <a:pt x="2536" y="5337"/>
                    <a:pt x="2069" y="6138"/>
                    <a:pt x="2102" y="5704"/>
                  </a:cubicBezTo>
                  <a:cubicBezTo>
                    <a:pt x="3203" y="4737"/>
                    <a:pt x="3270" y="2936"/>
                    <a:pt x="1669" y="2335"/>
                  </a:cubicBezTo>
                  <a:cubicBezTo>
                    <a:pt x="2169" y="2002"/>
                    <a:pt x="2436" y="2335"/>
                    <a:pt x="2402" y="2635"/>
                  </a:cubicBezTo>
                  <a:cubicBezTo>
                    <a:pt x="3236" y="2402"/>
                    <a:pt x="2569" y="1234"/>
                    <a:pt x="3003" y="434"/>
                  </a:cubicBezTo>
                  <a:cubicBezTo>
                    <a:pt x="2402" y="0"/>
                    <a:pt x="2002" y="434"/>
                    <a:pt x="1402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23"/>
            <p:cNvSpPr/>
            <p:nvPr/>
          </p:nvSpPr>
          <p:spPr>
            <a:xfrm>
              <a:off x="2525" y="3897425"/>
              <a:ext cx="16700" cy="40900"/>
            </a:xfrm>
            <a:custGeom>
              <a:rect b="b" l="l" r="r" t="t"/>
              <a:pathLst>
                <a:path extrusionOk="0" h="1636" w="668">
                  <a:moveTo>
                    <a:pt x="0" y="168"/>
                  </a:moveTo>
                  <a:lnTo>
                    <a:pt x="0" y="1202"/>
                  </a:lnTo>
                  <a:cubicBezTo>
                    <a:pt x="500" y="1235"/>
                    <a:pt x="0" y="1602"/>
                    <a:pt x="300" y="1635"/>
                  </a:cubicBezTo>
                  <a:cubicBezTo>
                    <a:pt x="400" y="1202"/>
                    <a:pt x="667" y="1"/>
                    <a:pt x="0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23"/>
            <p:cNvSpPr/>
            <p:nvPr/>
          </p:nvSpPr>
          <p:spPr>
            <a:xfrm>
              <a:off x="2525" y="3469625"/>
              <a:ext cx="21700" cy="40050"/>
            </a:xfrm>
            <a:custGeom>
              <a:rect b="b" l="l" r="r" t="t"/>
              <a:pathLst>
                <a:path extrusionOk="0" h="1602" w="868">
                  <a:moveTo>
                    <a:pt x="867" y="868"/>
                  </a:moveTo>
                  <a:cubicBezTo>
                    <a:pt x="467" y="868"/>
                    <a:pt x="734" y="1"/>
                    <a:pt x="0" y="134"/>
                  </a:cubicBezTo>
                  <a:lnTo>
                    <a:pt x="0" y="1602"/>
                  </a:lnTo>
                  <a:cubicBezTo>
                    <a:pt x="367" y="801"/>
                    <a:pt x="367" y="1268"/>
                    <a:pt x="867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23"/>
            <p:cNvSpPr/>
            <p:nvPr/>
          </p:nvSpPr>
          <p:spPr>
            <a:xfrm>
              <a:off x="2525" y="3427925"/>
              <a:ext cx="30025" cy="41725"/>
            </a:xfrm>
            <a:custGeom>
              <a:rect b="b" l="l" r="r" t="t"/>
              <a:pathLst>
                <a:path extrusionOk="0" h="1669" w="1201">
                  <a:moveTo>
                    <a:pt x="300" y="1068"/>
                  </a:moveTo>
                  <a:cubicBezTo>
                    <a:pt x="734" y="1168"/>
                    <a:pt x="167" y="1402"/>
                    <a:pt x="300" y="1669"/>
                  </a:cubicBezTo>
                  <a:cubicBezTo>
                    <a:pt x="1201" y="1368"/>
                    <a:pt x="434" y="1101"/>
                    <a:pt x="1168" y="801"/>
                  </a:cubicBezTo>
                  <a:cubicBezTo>
                    <a:pt x="1001" y="301"/>
                    <a:pt x="500" y="1"/>
                    <a:pt x="0" y="67"/>
                  </a:cubicBezTo>
                  <a:lnTo>
                    <a:pt x="0" y="1368"/>
                  </a:lnTo>
                  <a:cubicBezTo>
                    <a:pt x="267" y="1435"/>
                    <a:pt x="267" y="1268"/>
                    <a:pt x="30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23"/>
            <p:cNvSpPr/>
            <p:nvPr/>
          </p:nvSpPr>
          <p:spPr>
            <a:xfrm>
              <a:off x="2525" y="2644875"/>
              <a:ext cx="77575" cy="70900"/>
            </a:xfrm>
            <a:custGeom>
              <a:rect b="b" l="l" r="r" t="t"/>
              <a:pathLst>
                <a:path extrusionOk="0" h="2836" w="3103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23"/>
            <p:cNvSpPr/>
            <p:nvPr/>
          </p:nvSpPr>
          <p:spPr>
            <a:xfrm>
              <a:off x="1407675" y="26457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23"/>
            <p:cNvSpPr/>
            <p:nvPr/>
          </p:nvSpPr>
          <p:spPr>
            <a:xfrm>
              <a:off x="0" y="2719925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23"/>
            <p:cNvSpPr/>
            <p:nvPr/>
          </p:nvSpPr>
          <p:spPr>
            <a:xfrm>
              <a:off x="234350" y="3007625"/>
              <a:ext cx="86750" cy="102600"/>
            </a:xfrm>
            <a:custGeom>
              <a:rect b="b" l="l" r="r" t="t"/>
              <a:pathLst>
                <a:path extrusionOk="0" h="4104" w="3470">
                  <a:moveTo>
                    <a:pt x="3469" y="3537"/>
                  </a:moveTo>
                  <a:cubicBezTo>
                    <a:pt x="1635" y="3136"/>
                    <a:pt x="3103" y="1535"/>
                    <a:pt x="3469" y="1035"/>
                  </a:cubicBezTo>
                  <a:cubicBezTo>
                    <a:pt x="1335" y="1"/>
                    <a:pt x="0" y="4104"/>
                    <a:pt x="3469" y="353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23"/>
            <p:cNvSpPr/>
            <p:nvPr/>
          </p:nvSpPr>
          <p:spPr>
            <a:xfrm>
              <a:off x="112600" y="3416250"/>
              <a:ext cx="121775" cy="159300"/>
            </a:xfrm>
            <a:custGeom>
              <a:rect b="b" l="l" r="r" t="t"/>
              <a:pathLst>
                <a:path extrusionOk="0" h="6372" w="4871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23"/>
            <p:cNvSpPr/>
            <p:nvPr/>
          </p:nvSpPr>
          <p:spPr>
            <a:xfrm>
              <a:off x="112600" y="3416250"/>
              <a:ext cx="121775" cy="159300"/>
            </a:xfrm>
            <a:custGeom>
              <a:rect b="b" l="l" r="r" t="t"/>
              <a:pathLst>
                <a:path extrusionOk="0" fill="none" h="6372" w="4871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23"/>
            <p:cNvSpPr/>
            <p:nvPr/>
          </p:nvSpPr>
          <p:spPr>
            <a:xfrm>
              <a:off x="487850" y="3777350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801" y="567"/>
                  </a:moveTo>
                  <a:cubicBezTo>
                    <a:pt x="868" y="100"/>
                    <a:pt x="435" y="167"/>
                    <a:pt x="201" y="0"/>
                  </a:cubicBezTo>
                  <a:cubicBezTo>
                    <a:pt x="168" y="200"/>
                    <a:pt x="1" y="267"/>
                    <a:pt x="68" y="567"/>
                  </a:cubicBezTo>
                  <a:cubicBezTo>
                    <a:pt x="535" y="501"/>
                    <a:pt x="735" y="667"/>
                    <a:pt x="1102" y="734"/>
                  </a:cubicBezTo>
                  <a:cubicBezTo>
                    <a:pt x="1102" y="434"/>
                    <a:pt x="968" y="401"/>
                    <a:pt x="8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23"/>
            <p:cNvSpPr/>
            <p:nvPr/>
          </p:nvSpPr>
          <p:spPr>
            <a:xfrm>
              <a:off x="120100" y="3919950"/>
              <a:ext cx="18375" cy="17525"/>
            </a:xfrm>
            <a:custGeom>
              <a:rect b="b" l="l" r="r" t="t"/>
              <a:pathLst>
                <a:path extrusionOk="0" h="701" w="735">
                  <a:moveTo>
                    <a:pt x="734" y="0"/>
                  </a:moveTo>
                  <a:cubicBezTo>
                    <a:pt x="0" y="201"/>
                    <a:pt x="501" y="701"/>
                    <a:pt x="7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23"/>
            <p:cNvSpPr/>
            <p:nvPr/>
          </p:nvSpPr>
          <p:spPr>
            <a:xfrm>
              <a:off x="726375" y="3927450"/>
              <a:ext cx="20850" cy="29225"/>
            </a:xfrm>
            <a:custGeom>
              <a:rect b="b" l="l" r="r" t="t"/>
              <a:pathLst>
                <a:path extrusionOk="0" h="1169" w="834">
                  <a:moveTo>
                    <a:pt x="33" y="268"/>
                  </a:moveTo>
                  <a:cubicBezTo>
                    <a:pt x="200" y="1101"/>
                    <a:pt x="0" y="801"/>
                    <a:pt x="634" y="1168"/>
                  </a:cubicBezTo>
                  <a:cubicBezTo>
                    <a:pt x="300" y="601"/>
                    <a:pt x="834" y="935"/>
                    <a:pt x="767" y="268"/>
                  </a:cubicBezTo>
                  <a:cubicBezTo>
                    <a:pt x="400" y="268"/>
                    <a:pt x="300" y="1"/>
                    <a:pt x="33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23"/>
            <p:cNvSpPr/>
            <p:nvPr/>
          </p:nvSpPr>
          <p:spPr>
            <a:xfrm>
              <a:off x="726375" y="3927450"/>
              <a:ext cx="20850" cy="29225"/>
            </a:xfrm>
            <a:custGeom>
              <a:rect b="b" l="l" r="r" t="t"/>
              <a:pathLst>
                <a:path extrusionOk="0" fill="none" h="1169" w="834">
                  <a:moveTo>
                    <a:pt x="33" y="268"/>
                  </a:moveTo>
                  <a:cubicBezTo>
                    <a:pt x="200" y="1101"/>
                    <a:pt x="0" y="801"/>
                    <a:pt x="634" y="1168"/>
                  </a:cubicBezTo>
                  <a:cubicBezTo>
                    <a:pt x="300" y="601"/>
                    <a:pt x="834" y="935"/>
                    <a:pt x="767" y="268"/>
                  </a:cubicBezTo>
                  <a:cubicBezTo>
                    <a:pt x="400" y="268"/>
                    <a:pt x="300" y="1"/>
                    <a:pt x="33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06" name="Google Shape;4806;p23"/>
          <p:cNvSpPr/>
          <p:nvPr/>
        </p:nvSpPr>
        <p:spPr>
          <a:xfrm>
            <a:off x="7244326" y="-31700"/>
            <a:ext cx="1957543" cy="2137309"/>
          </a:xfrm>
          <a:custGeom>
            <a:rect b="b" l="l" r="r" t="t"/>
            <a:pathLst>
              <a:path extrusionOk="0" h="98301" w="90033">
                <a:moveTo>
                  <a:pt x="9545" y="1"/>
                </a:moveTo>
                <a:cubicBezTo>
                  <a:pt x="14985" y="791"/>
                  <a:pt x="19970" y="4590"/>
                  <a:pt x="21916" y="9758"/>
                </a:cubicBezTo>
                <a:cubicBezTo>
                  <a:pt x="24743" y="17296"/>
                  <a:pt x="20943" y="26323"/>
                  <a:pt x="16019" y="32129"/>
                </a:cubicBezTo>
                <a:cubicBezTo>
                  <a:pt x="10669" y="38451"/>
                  <a:pt x="5289" y="43892"/>
                  <a:pt x="2949" y="52129"/>
                </a:cubicBezTo>
                <a:cubicBezTo>
                  <a:pt x="0" y="62494"/>
                  <a:pt x="3283" y="74075"/>
                  <a:pt x="12919" y="79668"/>
                </a:cubicBezTo>
                <a:cubicBezTo>
                  <a:pt x="17766" y="82476"/>
                  <a:pt x="23259" y="83326"/>
                  <a:pt x="28894" y="83326"/>
                </a:cubicBezTo>
                <a:cubicBezTo>
                  <a:pt x="33259" y="83326"/>
                  <a:pt x="37708" y="82816"/>
                  <a:pt x="42007" y="82312"/>
                </a:cubicBezTo>
                <a:cubicBezTo>
                  <a:pt x="45735" y="81876"/>
                  <a:pt x="49596" y="81497"/>
                  <a:pt x="53398" y="81497"/>
                </a:cubicBezTo>
                <a:cubicBezTo>
                  <a:pt x="59671" y="81497"/>
                  <a:pt x="65780" y="82530"/>
                  <a:pt x="70853" y="86051"/>
                </a:cubicBezTo>
                <a:cubicBezTo>
                  <a:pt x="73984" y="88178"/>
                  <a:pt x="76446" y="91127"/>
                  <a:pt x="79303" y="93649"/>
                </a:cubicBezTo>
                <a:cubicBezTo>
                  <a:pt x="82130" y="96142"/>
                  <a:pt x="85595" y="98300"/>
                  <a:pt x="89394" y="98300"/>
                </a:cubicBezTo>
                <a:lnTo>
                  <a:pt x="89394" y="98300"/>
                </a:lnTo>
                <a:cubicBezTo>
                  <a:pt x="89333" y="65807"/>
                  <a:pt x="89333" y="33314"/>
                  <a:pt x="89364" y="821"/>
                </a:cubicBezTo>
                <a:cubicBezTo>
                  <a:pt x="89546" y="821"/>
                  <a:pt x="89850" y="1"/>
                  <a:pt x="90032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7" name="Google Shape;4807;p23"/>
          <p:cNvSpPr/>
          <p:nvPr/>
        </p:nvSpPr>
        <p:spPr>
          <a:xfrm flipH="1" rot="10800000">
            <a:off x="5204125" y="-38762"/>
            <a:ext cx="4070025" cy="1141500"/>
          </a:xfrm>
          <a:custGeom>
            <a:rect b="b" l="l" r="r" t="t"/>
            <a:pathLst>
              <a:path extrusionOk="0" h="45660" w="162801">
                <a:moveTo>
                  <a:pt x="58653" y="1"/>
                </a:moveTo>
                <a:cubicBezTo>
                  <a:pt x="39844" y="1"/>
                  <a:pt x="20987" y="8762"/>
                  <a:pt x="9545" y="23744"/>
                </a:cubicBezTo>
                <a:cubicBezTo>
                  <a:pt x="6810" y="27270"/>
                  <a:pt x="4712" y="31221"/>
                  <a:pt x="3345" y="35446"/>
                </a:cubicBezTo>
                <a:cubicBezTo>
                  <a:pt x="3132" y="36084"/>
                  <a:pt x="609" y="44565"/>
                  <a:pt x="913" y="44565"/>
                </a:cubicBezTo>
                <a:cubicBezTo>
                  <a:pt x="639" y="44565"/>
                  <a:pt x="275" y="45659"/>
                  <a:pt x="1" y="45659"/>
                </a:cubicBezTo>
                <a:lnTo>
                  <a:pt x="162800" y="45659"/>
                </a:lnTo>
                <a:cubicBezTo>
                  <a:pt x="161493" y="44443"/>
                  <a:pt x="160460" y="44291"/>
                  <a:pt x="159913" y="42589"/>
                </a:cubicBezTo>
                <a:cubicBezTo>
                  <a:pt x="160030" y="42413"/>
                  <a:pt x="159265" y="41553"/>
                  <a:pt x="159409" y="41553"/>
                </a:cubicBezTo>
                <a:cubicBezTo>
                  <a:pt x="159414" y="41553"/>
                  <a:pt x="159420" y="41554"/>
                  <a:pt x="159426" y="41556"/>
                </a:cubicBezTo>
                <a:lnTo>
                  <a:pt x="159426" y="20036"/>
                </a:lnTo>
                <a:cubicBezTo>
                  <a:pt x="159568" y="20036"/>
                  <a:pt x="159224" y="19995"/>
                  <a:pt x="159032" y="19995"/>
                </a:cubicBezTo>
                <a:cubicBezTo>
                  <a:pt x="158937" y="19995"/>
                  <a:pt x="158879" y="20005"/>
                  <a:pt x="158940" y="20036"/>
                </a:cubicBezTo>
                <a:cubicBezTo>
                  <a:pt x="150419" y="22003"/>
                  <a:pt x="141539" y="23344"/>
                  <a:pt x="132782" y="23344"/>
                </a:cubicBezTo>
                <a:cubicBezTo>
                  <a:pt x="123545" y="23344"/>
                  <a:pt x="114446" y="21852"/>
                  <a:pt x="106052" y="18030"/>
                </a:cubicBezTo>
                <a:cubicBezTo>
                  <a:pt x="100824" y="15628"/>
                  <a:pt x="96051" y="12437"/>
                  <a:pt x="91036" y="9519"/>
                </a:cubicBezTo>
                <a:cubicBezTo>
                  <a:pt x="85990" y="6601"/>
                  <a:pt x="80732" y="4017"/>
                  <a:pt x="75170" y="2376"/>
                </a:cubicBezTo>
                <a:cubicBezTo>
                  <a:pt x="69798" y="771"/>
                  <a:pt x="64227" y="1"/>
                  <a:pt x="58653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8" name="Google Shape;4808;p23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809" name="Google Shape;4809;p23"/>
          <p:cNvPicPr preferRelativeResize="0"/>
          <p:nvPr/>
        </p:nvPicPr>
        <p:blipFill rotWithShape="1">
          <a:blip r:embed="rId2">
            <a:alphaModFix/>
          </a:blip>
          <a:srcRect b="32202" l="64043" r="3478" t="38206"/>
          <a:stretch/>
        </p:blipFill>
        <p:spPr>
          <a:xfrm rot="10800000">
            <a:off x="5692300" y="903000"/>
            <a:ext cx="3451700" cy="1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_1_1">
    <p:spTree>
      <p:nvGrpSpPr>
        <p:cNvPr id="4810" name="Shape 4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11" name="Google Shape;4811;p24"/>
          <p:cNvGrpSpPr/>
          <p:nvPr/>
        </p:nvGrpSpPr>
        <p:grpSpPr>
          <a:xfrm>
            <a:off x="4451879" y="37690"/>
            <a:ext cx="4655761" cy="4141515"/>
            <a:chOff x="2711275" y="234775"/>
            <a:chExt cx="3691825" cy="3284050"/>
          </a:xfrm>
        </p:grpSpPr>
        <p:sp>
          <p:nvSpPr>
            <p:cNvPr id="4812" name="Google Shape;4812;p24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24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fill="none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24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24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24"/>
            <p:cNvSpPr/>
            <p:nvPr/>
          </p:nvSpPr>
          <p:spPr>
            <a:xfrm>
              <a:off x="3860425" y="241450"/>
              <a:ext cx="41725" cy="34225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24"/>
            <p:cNvSpPr/>
            <p:nvPr/>
          </p:nvSpPr>
          <p:spPr>
            <a:xfrm>
              <a:off x="4748550" y="234775"/>
              <a:ext cx="35900" cy="51725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24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24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24"/>
            <p:cNvSpPr/>
            <p:nvPr/>
          </p:nvSpPr>
          <p:spPr>
            <a:xfrm>
              <a:off x="5970275" y="2714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24"/>
            <p:cNvSpPr/>
            <p:nvPr/>
          </p:nvSpPr>
          <p:spPr>
            <a:xfrm>
              <a:off x="3404275" y="291475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24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24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24"/>
            <p:cNvSpPr/>
            <p:nvPr/>
          </p:nvSpPr>
          <p:spPr>
            <a:xfrm>
              <a:off x="4120625" y="303150"/>
              <a:ext cx="25875" cy="25050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24"/>
            <p:cNvSpPr/>
            <p:nvPr/>
          </p:nvSpPr>
          <p:spPr>
            <a:xfrm>
              <a:off x="5282275" y="304825"/>
              <a:ext cx="57575" cy="36725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24"/>
            <p:cNvSpPr/>
            <p:nvPr/>
          </p:nvSpPr>
          <p:spPr>
            <a:xfrm>
              <a:off x="3872925" y="307325"/>
              <a:ext cx="19225" cy="15875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24"/>
            <p:cNvSpPr/>
            <p:nvPr/>
          </p:nvSpPr>
          <p:spPr>
            <a:xfrm>
              <a:off x="3439300" y="313175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24"/>
            <p:cNvSpPr/>
            <p:nvPr/>
          </p:nvSpPr>
          <p:spPr>
            <a:xfrm>
              <a:off x="4083075" y="319000"/>
              <a:ext cx="14225" cy="18375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24"/>
            <p:cNvSpPr/>
            <p:nvPr/>
          </p:nvSpPr>
          <p:spPr>
            <a:xfrm>
              <a:off x="2939775" y="319850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24"/>
            <p:cNvSpPr/>
            <p:nvPr/>
          </p:nvSpPr>
          <p:spPr>
            <a:xfrm>
              <a:off x="4275725" y="332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24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24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24"/>
            <p:cNvSpPr/>
            <p:nvPr/>
          </p:nvSpPr>
          <p:spPr>
            <a:xfrm>
              <a:off x="5152175" y="3457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24"/>
            <p:cNvSpPr/>
            <p:nvPr/>
          </p:nvSpPr>
          <p:spPr>
            <a:xfrm>
              <a:off x="4164800" y="383225"/>
              <a:ext cx="3375" cy="4175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24"/>
            <p:cNvSpPr/>
            <p:nvPr/>
          </p:nvSpPr>
          <p:spPr>
            <a:xfrm>
              <a:off x="6267150" y="378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24"/>
            <p:cNvSpPr/>
            <p:nvPr/>
          </p:nvSpPr>
          <p:spPr>
            <a:xfrm>
              <a:off x="3940475" y="3915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24"/>
            <p:cNvSpPr/>
            <p:nvPr/>
          </p:nvSpPr>
          <p:spPr>
            <a:xfrm>
              <a:off x="6233800" y="3848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24"/>
            <p:cNvSpPr/>
            <p:nvPr/>
          </p:nvSpPr>
          <p:spPr>
            <a:xfrm>
              <a:off x="3426775" y="390725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24"/>
            <p:cNvSpPr/>
            <p:nvPr/>
          </p:nvSpPr>
          <p:spPr>
            <a:xfrm>
              <a:off x="6261300" y="39822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24"/>
            <p:cNvSpPr/>
            <p:nvPr/>
          </p:nvSpPr>
          <p:spPr>
            <a:xfrm>
              <a:off x="3261675" y="392400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24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24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24"/>
            <p:cNvSpPr/>
            <p:nvPr/>
          </p:nvSpPr>
          <p:spPr>
            <a:xfrm>
              <a:off x="5094650" y="391550"/>
              <a:ext cx="45050" cy="48400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24"/>
            <p:cNvSpPr/>
            <p:nvPr/>
          </p:nvSpPr>
          <p:spPr>
            <a:xfrm>
              <a:off x="2977300" y="4174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24"/>
            <p:cNvSpPr/>
            <p:nvPr/>
          </p:nvSpPr>
          <p:spPr>
            <a:xfrm>
              <a:off x="3019000" y="4249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24"/>
            <p:cNvSpPr/>
            <p:nvPr/>
          </p:nvSpPr>
          <p:spPr>
            <a:xfrm>
              <a:off x="2718775" y="409075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24"/>
            <p:cNvSpPr/>
            <p:nvPr/>
          </p:nvSpPr>
          <p:spPr>
            <a:xfrm>
              <a:off x="2913925" y="427425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24"/>
            <p:cNvSpPr/>
            <p:nvPr/>
          </p:nvSpPr>
          <p:spPr>
            <a:xfrm>
              <a:off x="3884600" y="419900"/>
              <a:ext cx="61750" cy="60900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24"/>
            <p:cNvSpPr/>
            <p:nvPr/>
          </p:nvSpPr>
          <p:spPr>
            <a:xfrm>
              <a:off x="2761300" y="439100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24"/>
            <p:cNvSpPr/>
            <p:nvPr/>
          </p:nvSpPr>
          <p:spPr>
            <a:xfrm>
              <a:off x="4810275" y="497475"/>
              <a:ext cx="23375" cy="2002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24"/>
            <p:cNvSpPr/>
            <p:nvPr/>
          </p:nvSpPr>
          <p:spPr>
            <a:xfrm>
              <a:off x="5513275" y="504975"/>
              <a:ext cx="54225" cy="42550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24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24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24"/>
            <p:cNvSpPr/>
            <p:nvPr/>
          </p:nvSpPr>
          <p:spPr>
            <a:xfrm>
              <a:off x="5443225" y="5241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24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24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24"/>
            <p:cNvSpPr/>
            <p:nvPr/>
          </p:nvSpPr>
          <p:spPr>
            <a:xfrm>
              <a:off x="3561875" y="580850"/>
              <a:ext cx="18375" cy="16700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24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24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24"/>
            <p:cNvSpPr/>
            <p:nvPr/>
          </p:nvSpPr>
          <p:spPr>
            <a:xfrm>
              <a:off x="2711275" y="580025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24"/>
            <p:cNvSpPr/>
            <p:nvPr/>
          </p:nvSpPr>
          <p:spPr>
            <a:xfrm>
              <a:off x="3531850" y="618375"/>
              <a:ext cx="12550" cy="15875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24"/>
            <p:cNvSpPr/>
            <p:nvPr/>
          </p:nvSpPr>
          <p:spPr>
            <a:xfrm>
              <a:off x="2918100" y="665075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24"/>
            <p:cNvSpPr/>
            <p:nvPr/>
          </p:nvSpPr>
          <p:spPr>
            <a:xfrm>
              <a:off x="3767025" y="6709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24"/>
            <p:cNvSpPr/>
            <p:nvPr/>
          </p:nvSpPr>
          <p:spPr>
            <a:xfrm>
              <a:off x="4876150" y="6726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24"/>
            <p:cNvSpPr/>
            <p:nvPr/>
          </p:nvSpPr>
          <p:spPr>
            <a:xfrm>
              <a:off x="5248925" y="6992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24"/>
            <p:cNvSpPr/>
            <p:nvPr/>
          </p:nvSpPr>
          <p:spPr>
            <a:xfrm>
              <a:off x="3056525" y="716800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24"/>
            <p:cNvSpPr/>
            <p:nvPr/>
          </p:nvSpPr>
          <p:spPr>
            <a:xfrm>
              <a:off x="3392600" y="747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24"/>
            <p:cNvSpPr/>
            <p:nvPr/>
          </p:nvSpPr>
          <p:spPr>
            <a:xfrm>
              <a:off x="3663625" y="770150"/>
              <a:ext cx="37550" cy="39225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24"/>
            <p:cNvSpPr/>
            <p:nvPr/>
          </p:nvSpPr>
          <p:spPr>
            <a:xfrm>
              <a:off x="5183050" y="779325"/>
              <a:ext cx="19200" cy="20050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24"/>
            <p:cNvSpPr/>
            <p:nvPr/>
          </p:nvSpPr>
          <p:spPr>
            <a:xfrm>
              <a:off x="4782750" y="7835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24"/>
            <p:cNvSpPr/>
            <p:nvPr/>
          </p:nvSpPr>
          <p:spPr>
            <a:xfrm>
              <a:off x="5139675" y="791000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24"/>
            <p:cNvSpPr/>
            <p:nvPr/>
          </p:nvSpPr>
          <p:spPr>
            <a:xfrm>
              <a:off x="4138950" y="810200"/>
              <a:ext cx="52575" cy="46725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24"/>
            <p:cNvSpPr/>
            <p:nvPr/>
          </p:nvSpPr>
          <p:spPr>
            <a:xfrm>
              <a:off x="4746050" y="83437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24"/>
            <p:cNvSpPr/>
            <p:nvPr/>
          </p:nvSpPr>
          <p:spPr>
            <a:xfrm>
              <a:off x="5702575" y="834375"/>
              <a:ext cx="64250" cy="50900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24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24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24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24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24"/>
            <p:cNvSpPr/>
            <p:nvPr/>
          </p:nvSpPr>
          <p:spPr>
            <a:xfrm>
              <a:off x="2938100" y="918600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24"/>
            <p:cNvSpPr/>
            <p:nvPr/>
          </p:nvSpPr>
          <p:spPr>
            <a:xfrm>
              <a:off x="2846375" y="945275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24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24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24"/>
            <p:cNvSpPr/>
            <p:nvPr/>
          </p:nvSpPr>
          <p:spPr>
            <a:xfrm>
              <a:off x="6278000" y="971125"/>
              <a:ext cx="21700" cy="18375"/>
            </a:xfrm>
            <a:custGeom>
              <a:rect b="b" l="l" r="r" t="t"/>
              <a:pathLst>
                <a:path extrusionOk="0" h="735" w="868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24"/>
            <p:cNvSpPr/>
            <p:nvPr/>
          </p:nvSpPr>
          <p:spPr>
            <a:xfrm>
              <a:off x="3942975" y="985325"/>
              <a:ext cx="22550" cy="2252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24"/>
            <p:cNvSpPr/>
            <p:nvPr/>
          </p:nvSpPr>
          <p:spPr>
            <a:xfrm>
              <a:off x="3232475" y="1007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24"/>
            <p:cNvSpPr/>
            <p:nvPr/>
          </p:nvSpPr>
          <p:spPr>
            <a:xfrm>
              <a:off x="3790375" y="1052025"/>
              <a:ext cx="26725" cy="23375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24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24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24"/>
            <p:cNvSpPr/>
            <p:nvPr/>
          </p:nvSpPr>
          <p:spPr>
            <a:xfrm>
              <a:off x="4682675" y="1063700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24"/>
            <p:cNvSpPr/>
            <p:nvPr/>
          </p:nvSpPr>
          <p:spPr>
            <a:xfrm>
              <a:off x="3737000" y="10962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24"/>
            <p:cNvSpPr/>
            <p:nvPr/>
          </p:nvSpPr>
          <p:spPr>
            <a:xfrm>
              <a:off x="4593450" y="110872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24"/>
            <p:cNvSpPr/>
            <p:nvPr/>
          </p:nvSpPr>
          <p:spPr>
            <a:xfrm>
              <a:off x="4026375" y="11204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24"/>
            <p:cNvSpPr/>
            <p:nvPr/>
          </p:nvSpPr>
          <p:spPr>
            <a:xfrm>
              <a:off x="4309925" y="1123750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24"/>
            <p:cNvSpPr/>
            <p:nvPr/>
          </p:nvSpPr>
          <p:spPr>
            <a:xfrm>
              <a:off x="3865425" y="113375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24"/>
            <p:cNvSpPr/>
            <p:nvPr/>
          </p:nvSpPr>
          <p:spPr>
            <a:xfrm>
              <a:off x="3646100" y="1157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24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24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24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24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24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24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24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24"/>
            <p:cNvSpPr/>
            <p:nvPr/>
          </p:nvSpPr>
          <p:spPr>
            <a:xfrm>
              <a:off x="5692575" y="1193800"/>
              <a:ext cx="32550" cy="45050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24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24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24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24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24"/>
            <p:cNvSpPr/>
            <p:nvPr/>
          </p:nvSpPr>
          <p:spPr>
            <a:xfrm>
              <a:off x="3865425" y="1281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24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24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24"/>
            <p:cNvSpPr/>
            <p:nvPr/>
          </p:nvSpPr>
          <p:spPr>
            <a:xfrm>
              <a:off x="4385800" y="12855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24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24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24"/>
            <p:cNvSpPr/>
            <p:nvPr/>
          </p:nvSpPr>
          <p:spPr>
            <a:xfrm>
              <a:off x="4307425" y="1303875"/>
              <a:ext cx="13350" cy="14200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24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24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24"/>
            <p:cNvSpPr/>
            <p:nvPr/>
          </p:nvSpPr>
          <p:spPr>
            <a:xfrm>
              <a:off x="5241425" y="1312225"/>
              <a:ext cx="51725" cy="42550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24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24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24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24"/>
            <p:cNvSpPr/>
            <p:nvPr/>
          </p:nvSpPr>
          <p:spPr>
            <a:xfrm>
              <a:off x="4027225" y="1373925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24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24"/>
            <p:cNvSpPr/>
            <p:nvPr/>
          </p:nvSpPr>
          <p:spPr>
            <a:xfrm>
              <a:off x="3839575" y="1415625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24"/>
            <p:cNvSpPr/>
            <p:nvPr/>
          </p:nvSpPr>
          <p:spPr>
            <a:xfrm>
              <a:off x="4093100" y="1455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24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24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24"/>
            <p:cNvSpPr/>
            <p:nvPr/>
          </p:nvSpPr>
          <p:spPr>
            <a:xfrm>
              <a:off x="3825400" y="14831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24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24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24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24"/>
            <p:cNvSpPr/>
            <p:nvPr/>
          </p:nvSpPr>
          <p:spPr>
            <a:xfrm>
              <a:off x="5322300" y="15065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24"/>
            <p:cNvSpPr/>
            <p:nvPr/>
          </p:nvSpPr>
          <p:spPr>
            <a:xfrm>
              <a:off x="5172200" y="1503175"/>
              <a:ext cx="22550" cy="46725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24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24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24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24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24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24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24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24"/>
            <p:cNvSpPr/>
            <p:nvPr/>
          </p:nvSpPr>
          <p:spPr>
            <a:xfrm>
              <a:off x="4234025" y="1644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24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24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24"/>
            <p:cNvSpPr/>
            <p:nvPr/>
          </p:nvSpPr>
          <p:spPr>
            <a:xfrm>
              <a:off x="5485750" y="1668300"/>
              <a:ext cx="17550" cy="13375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24"/>
            <p:cNvSpPr/>
            <p:nvPr/>
          </p:nvSpPr>
          <p:spPr>
            <a:xfrm>
              <a:off x="6230450" y="1688325"/>
              <a:ext cx="19200" cy="20875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24"/>
            <p:cNvSpPr/>
            <p:nvPr/>
          </p:nvSpPr>
          <p:spPr>
            <a:xfrm>
              <a:off x="4048050" y="168997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24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24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24"/>
            <p:cNvSpPr/>
            <p:nvPr/>
          </p:nvSpPr>
          <p:spPr>
            <a:xfrm>
              <a:off x="5094650" y="17125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24"/>
            <p:cNvSpPr/>
            <p:nvPr/>
          </p:nvSpPr>
          <p:spPr>
            <a:xfrm>
              <a:off x="3811225" y="1693325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24"/>
            <p:cNvSpPr/>
            <p:nvPr/>
          </p:nvSpPr>
          <p:spPr>
            <a:xfrm>
              <a:off x="3605250" y="17275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24"/>
            <p:cNvSpPr/>
            <p:nvPr/>
          </p:nvSpPr>
          <p:spPr>
            <a:xfrm>
              <a:off x="5359000" y="172167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24"/>
            <p:cNvSpPr/>
            <p:nvPr/>
          </p:nvSpPr>
          <p:spPr>
            <a:xfrm>
              <a:off x="5300625" y="1732525"/>
              <a:ext cx="12525" cy="2502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24"/>
            <p:cNvSpPr/>
            <p:nvPr/>
          </p:nvSpPr>
          <p:spPr>
            <a:xfrm>
              <a:off x="3773700" y="1731675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24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24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24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24"/>
            <p:cNvSpPr/>
            <p:nvPr/>
          </p:nvSpPr>
          <p:spPr>
            <a:xfrm>
              <a:off x="6303850" y="1749200"/>
              <a:ext cx="8350" cy="25875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24"/>
            <p:cNvSpPr/>
            <p:nvPr/>
          </p:nvSpPr>
          <p:spPr>
            <a:xfrm>
              <a:off x="5826000" y="1781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24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24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24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24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24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24"/>
            <p:cNvSpPr/>
            <p:nvPr/>
          </p:nvSpPr>
          <p:spPr>
            <a:xfrm>
              <a:off x="4087250" y="18034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24"/>
            <p:cNvSpPr/>
            <p:nvPr/>
          </p:nvSpPr>
          <p:spPr>
            <a:xfrm>
              <a:off x="4329100" y="18109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24"/>
            <p:cNvSpPr/>
            <p:nvPr/>
          </p:nvSpPr>
          <p:spPr>
            <a:xfrm>
              <a:off x="5783475" y="17992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24"/>
            <p:cNvSpPr/>
            <p:nvPr/>
          </p:nvSpPr>
          <p:spPr>
            <a:xfrm>
              <a:off x="4260725" y="18034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24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24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24"/>
            <p:cNvSpPr/>
            <p:nvPr/>
          </p:nvSpPr>
          <p:spPr>
            <a:xfrm>
              <a:off x="3985525" y="1800900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24"/>
            <p:cNvSpPr/>
            <p:nvPr/>
          </p:nvSpPr>
          <p:spPr>
            <a:xfrm>
              <a:off x="4066400" y="1800900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24"/>
            <p:cNvSpPr/>
            <p:nvPr/>
          </p:nvSpPr>
          <p:spPr>
            <a:xfrm>
              <a:off x="5124675" y="1841750"/>
              <a:ext cx="25875" cy="14200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24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24"/>
            <p:cNvSpPr/>
            <p:nvPr/>
          </p:nvSpPr>
          <p:spPr>
            <a:xfrm>
              <a:off x="5076300" y="1909300"/>
              <a:ext cx="24200" cy="20050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24"/>
            <p:cNvSpPr/>
            <p:nvPr/>
          </p:nvSpPr>
          <p:spPr>
            <a:xfrm>
              <a:off x="6043650" y="19043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24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24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24"/>
            <p:cNvSpPr/>
            <p:nvPr/>
          </p:nvSpPr>
          <p:spPr>
            <a:xfrm>
              <a:off x="5223900" y="19368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24"/>
            <p:cNvSpPr/>
            <p:nvPr/>
          </p:nvSpPr>
          <p:spPr>
            <a:xfrm>
              <a:off x="5145500" y="1942675"/>
              <a:ext cx="20050" cy="1335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24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24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24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24"/>
            <p:cNvSpPr/>
            <p:nvPr/>
          </p:nvSpPr>
          <p:spPr>
            <a:xfrm>
              <a:off x="6011975" y="1979350"/>
              <a:ext cx="21700" cy="11700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24"/>
            <p:cNvSpPr/>
            <p:nvPr/>
          </p:nvSpPr>
          <p:spPr>
            <a:xfrm>
              <a:off x="5319800" y="199187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24"/>
            <p:cNvSpPr/>
            <p:nvPr/>
          </p:nvSpPr>
          <p:spPr>
            <a:xfrm>
              <a:off x="6142050" y="200105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24"/>
            <p:cNvSpPr/>
            <p:nvPr/>
          </p:nvSpPr>
          <p:spPr>
            <a:xfrm>
              <a:off x="5864350" y="201355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24"/>
            <p:cNvSpPr/>
            <p:nvPr/>
          </p:nvSpPr>
          <p:spPr>
            <a:xfrm>
              <a:off x="5479925" y="20686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24"/>
            <p:cNvSpPr/>
            <p:nvPr/>
          </p:nvSpPr>
          <p:spPr>
            <a:xfrm>
              <a:off x="6393900" y="2134475"/>
              <a:ext cx="8375" cy="7525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24"/>
            <p:cNvSpPr/>
            <p:nvPr/>
          </p:nvSpPr>
          <p:spPr>
            <a:xfrm>
              <a:off x="5977775" y="21603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24"/>
            <p:cNvSpPr/>
            <p:nvPr/>
          </p:nvSpPr>
          <p:spPr>
            <a:xfrm>
              <a:off x="6393900" y="2182000"/>
              <a:ext cx="8375" cy="15050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24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24"/>
            <p:cNvSpPr/>
            <p:nvPr/>
          </p:nvSpPr>
          <p:spPr>
            <a:xfrm>
              <a:off x="5596675" y="2207025"/>
              <a:ext cx="51725" cy="53400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24"/>
            <p:cNvSpPr/>
            <p:nvPr/>
          </p:nvSpPr>
          <p:spPr>
            <a:xfrm>
              <a:off x="6043650" y="2218700"/>
              <a:ext cx="21700" cy="15875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24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24"/>
            <p:cNvSpPr/>
            <p:nvPr/>
          </p:nvSpPr>
          <p:spPr>
            <a:xfrm>
              <a:off x="6204600" y="23287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24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24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24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24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24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24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24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24"/>
            <p:cNvSpPr/>
            <p:nvPr/>
          </p:nvSpPr>
          <p:spPr>
            <a:xfrm>
              <a:off x="6362225" y="2589800"/>
              <a:ext cx="26700" cy="20875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24"/>
            <p:cNvSpPr/>
            <p:nvPr/>
          </p:nvSpPr>
          <p:spPr>
            <a:xfrm>
              <a:off x="5974450" y="2634825"/>
              <a:ext cx="31700" cy="20875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24"/>
            <p:cNvSpPr/>
            <p:nvPr/>
          </p:nvSpPr>
          <p:spPr>
            <a:xfrm>
              <a:off x="6331350" y="2650675"/>
              <a:ext cx="21725" cy="12525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24"/>
            <p:cNvSpPr/>
            <p:nvPr/>
          </p:nvSpPr>
          <p:spPr>
            <a:xfrm>
              <a:off x="6193750" y="2649000"/>
              <a:ext cx="40075" cy="31725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24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24"/>
            <p:cNvSpPr/>
            <p:nvPr/>
          </p:nvSpPr>
          <p:spPr>
            <a:xfrm>
              <a:off x="6318025" y="27791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24"/>
            <p:cNvSpPr/>
            <p:nvPr/>
          </p:nvSpPr>
          <p:spPr>
            <a:xfrm>
              <a:off x="6138725" y="279995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24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24"/>
            <p:cNvSpPr/>
            <p:nvPr/>
          </p:nvSpPr>
          <p:spPr>
            <a:xfrm>
              <a:off x="6325525" y="2825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24"/>
            <p:cNvSpPr/>
            <p:nvPr/>
          </p:nvSpPr>
          <p:spPr>
            <a:xfrm>
              <a:off x="6364725" y="28224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24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24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24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24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24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24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24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24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24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24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24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24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24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24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24"/>
            <p:cNvSpPr/>
            <p:nvPr/>
          </p:nvSpPr>
          <p:spPr>
            <a:xfrm>
              <a:off x="6115375" y="31402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24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24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24"/>
            <p:cNvSpPr/>
            <p:nvPr/>
          </p:nvSpPr>
          <p:spPr>
            <a:xfrm>
              <a:off x="5769300" y="3188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24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24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24"/>
            <p:cNvSpPr/>
            <p:nvPr/>
          </p:nvSpPr>
          <p:spPr>
            <a:xfrm>
              <a:off x="6151225" y="3245275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24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24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fill="none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24"/>
            <p:cNvSpPr/>
            <p:nvPr/>
          </p:nvSpPr>
          <p:spPr>
            <a:xfrm>
              <a:off x="5871875" y="327945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24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24"/>
            <p:cNvSpPr/>
            <p:nvPr/>
          </p:nvSpPr>
          <p:spPr>
            <a:xfrm>
              <a:off x="6233800" y="33019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24"/>
            <p:cNvSpPr/>
            <p:nvPr/>
          </p:nvSpPr>
          <p:spPr>
            <a:xfrm>
              <a:off x="6378900" y="3318650"/>
              <a:ext cx="4175" cy="4200"/>
            </a:xfrm>
            <a:custGeom>
              <a:rect b="b" l="l" r="r" t="t"/>
              <a:pathLst>
                <a:path extrusionOk="0" h="168" w="167">
                  <a:moveTo>
                    <a:pt x="67" y="67"/>
                  </a:moveTo>
                  <a:cubicBezTo>
                    <a:pt x="0" y="1"/>
                    <a:pt x="167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24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24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24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24"/>
            <p:cNvSpPr/>
            <p:nvPr/>
          </p:nvSpPr>
          <p:spPr>
            <a:xfrm>
              <a:off x="6298000" y="33445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" y="1"/>
                    <a:pt x="167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24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24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24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24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24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24"/>
            <p:cNvSpPr/>
            <p:nvPr/>
          </p:nvSpPr>
          <p:spPr>
            <a:xfrm>
              <a:off x="5817650" y="3422050"/>
              <a:ext cx="50075" cy="64250"/>
            </a:xfrm>
            <a:custGeom>
              <a:rect b="b" l="l" r="r" t="t"/>
              <a:pathLst>
                <a:path extrusionOk="0" h="2570" w="2003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24"/>
            <p:cNvSpPr/>
            <p:nvPr/>
          </p:nvSpPr>
          <p:spPr>
            <a:xfrm>
              <a:off x="6069500" y="34379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24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24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fill="none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24"/>
            <p:cNvSpPr/>
            <p:nvPr/>
          </p:nvSpPr>
          <p:spPr>
            <a:xfrm>
              <a:off x="5437375" y="3483775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24"/>
            <p:cNvSpPr/>
            <p:nvPr/>
          </p:nvSpPr>
          <p:spPr>
            <a:xfrm>
              <a:off x="6207950" y="34887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24"/>
            <p:cNvSpPr/>
            <p:nvPr/>
          </p:nvSpPr>
          <p:spPr>
            <a:xfrm>
              <a:off x="5585825" y="34854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24"/>
            <p:cNvSpPr/>
            <p:nvPr/>
          </p:nvSpPr>
          <p:spPr>
            <a:xfrm>
              <a:off x="5842675" y="3493775"/>
              <a:ext cx="10875" cy="25050"/>
            </a:xfrm>
            <a:custGeom>
              <a:rect b="b" l="l" r="r" t="t"/>
              <a:pathLst>
                <a:path extrusionOk="0" h="1002" w="435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24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24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24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24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24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24"/>
            <p:cNvSpPr/>
            <p:nvPr/>
          </p:nvSpPr>
          <p:spPr>
            <a:xfrm>
              <a:off x="3680300" y="1599925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24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24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65" name="Google Shape;5065;p24"/>
          <p:cNvSpPr/>
          <p:nvPr/>
        </p:nvSpPr>
        <p:spPr>
          <a:xfrm>
            <a:off x="-59175" y="1584777"/>
            <a:ext cx="3294235" cy="3743868"/>
          </a:xfrm>
          <a:custGeom>
            <a:rect b="b" l="l" r="r" t="t"/>
            <a:pathLst>
              <a:path extrusionOk="0" h="183433" w="161403">
                <a:moveTo>
                  <a:pt x="24715" y="0"/>
                </a:moveTo>
                <a:cubicBezTo>
                  <a:pt x="16261" y="0"/>
                  <a:pt x="7693" y="2280"/>
                  <a:pt x="214" y="6287"/>
                </a:cubicBezTo>
                <a:cubicBezTo>
                  <a:pt x="214" y="6530"/>
                  <a:pt x="1" y="7503"/>
                  <a:pt x="1" y="7746"/>
                </a:cubicBezTo>
                <a:lnTo>
                  <a:pt x="1" y="178448"/>
                </a:lnTo>
                <a:lnTo>
                  <a:pt x="121705" y="177688"/>
                </a:lnTo>
                <a:cubicBezTo>
                  <a:pt x="122604" y="180469"/>
                  <a:pt x="126932" y="183433"/>
                  <a:pt x="130030" y="183433"/>
                </a:cubicBezTo>
                <a:cubicBezTo>
                  <a:pt x="130284" y="183433"/>
                  <a:pt x="130529" y="183413"/>
                  <a:pt x="130763" y="183372"/>
                </a:cubicBezTo>
                <a:cubicBezTo>
                  <a:pt x="128575" y="179937"/>
                  <a:pt x="127784" y="175256"/>
                  <a:pt x="130094" y="171943"/>
                </a:cubicBezTo>
                <a:cubicBezTo>
                  <a:pt x="132367" y="168661"/>
                  <a:pt x="136709" y="167761"/>
                  <a:pt x="140758" y="167761"/>
                </a:cubicBezTo>
                <a:cubicBezTo>
                  <a:pt x="141097" y="167761"/>
                  <a:pt x="141433" y="167767"/>
                  <a:pt x="141766" y="167779"/>
                </a:cubicBezTo>
                <a:cubicBezTo>
                  <a:pt x="143978" y="167872"/>
                  <a:pt x="146230" y="168117"/>
                  <a:pt x="148440" y="168117"/>
                </a:cubicBezTo>
                <a:cubicBezTo>
                  <a:pt x="150542" y="168117"/>
                  <a:pt x="152607" y="167895"/>
                  <a:pt x="154563" y="167110"/>
                </a:cubicBezTo>
                <a:cubicBezTo>
                  <a:pt x="158545" y="165469"/>
                  <a:pt x="161402" y="160149"/>
                  <a:pt x="158727" y="156776"/>
                </a:cubicBezTo>
                <a:cubicBezTo>
                  <a:pt x="157086" y="154678"/>
                  <a:pt x="154137" y="154222"/>
                  <a:pt x="151736" y="153067"/>
                </a:cubicBezTo>
                <a:cubicBezTo>
                  <a:pt x="144350" y="149420"/>
                  <a:pt x="143043" y="139389"/>
                  <a:pt x="144380" y="131274"/>
                </a:cubicBezTo>
                <a:cubicBezTo>
                  <a:pt x="145718" y="123158"/>
                  <a:pt x="148697" y="114769"/>
                  <a:pt x="146295" y="106896"/>
                </a:cubicBezTo>
                <a:cubicBezTo>
                  <a:pt x="143529" y="98021"/>
                  <a:pt x="134259" y="92398"/>
                  <a:pt x="125049" y="91091"/>
                </a:cubicBezTo>
                <a:cubicBezTo>
                  <a:pt x="123078" y="90811"/>
                  <a:pt x="121102" y="90689"/>
                  <a:pt x="119124" y="90689"/>
                </a:cubicBezTo>
                <a:cubicBezTo>
                  <a:pt x="111857" y="90689"/>
                  <a:pt x="104563" y="92341"/>
                  <a:pt x="97419" y="93918"/>
                </a:cubicBezTo>
                <a:cubicBezTo>
                  <a:pt x="90817" y="95392"/>
                  <a:pt x="84071" y="96787"/>
                  <a:pt x="77379" y="96787"/>
                </a:cubicBezTo>
                <a:cubicBezTo>
                  <a:pt x="74827" y="96787"/>
                  <a:pt x="72284" y="96584"/>
                  <a:pt x="69759" y="96106"/>
                </a:cubicBezTo>
                <a:cubicBezTo>
                  <a:pt x="60610" y="94343"/>
                  <a:pt x="51704" y="87990"/>
                  <a:pt x="49789" y="78872"/>
                </a:cubicBezTo>
                <a:cubicBezTo>
                  <a:pt x="48421" y="72276"/>
                  <a:pt x="50853" y="65528"/>
                  <a:pt x="53862" y="59510"/>
                </a:cubicBezTo>
                <a:cubicBezTo>
                  <a:pt x="56902" y="53491"/>
                  <a:pt x="60610" y="47716"/>
                  <a:pt x="62130" y="41151"/>
                </a:cubicBezTo>
                <a:cubicBezTo>
                  <a:pt x="65564" y="26622"/>
                  <a:pt x="56628" y="10846"/>
                  <a:pt x="43254" y="4190"/>
                </a:cubicBezTo>
                <a:cubicBezTo>
                  <a:pt x="37493" y="1316"/>
                  <a:pt x="31137" y="0"/>
                  <a:pt x="24715" y="0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6" name="Google Shape;5066;p24"/>
          <p:cNvSpPr/>
          <p:nvPr/>
        </p:nvSpPr>
        <p:spPr>
          <a:xfrm>
            <a:off x="342125" y="2286963"/>
            <a:ext cx="1184700" cy="1086775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67" name="Google Shape;5067;p24"/>
          <p:cNvPicPr preferRelativeResize="0"/>
          <p:nvPr/>
        </p:nvPicPr>
        <p:blipFill rotWithShape="1">
          <a:blip r:embed="rId2">
            <a:alphaModFix/>
          </a:blip>
          <a:srcRect b="32241" l="0" r="54687" t="36159"/>
          <a:stretch/>
        </p:blipFill>
        <p:spPr>
          <a:xfrm>
            <a:off x="6026800" y="897250"/>
            <a:ext cx="3117200" cy="206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68" name="Google Shape;5068;p24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2_1_1_1">
    <p:spTree>
      <p:nvGrpSpPr>
        <p:cNvPr id="5069" name="Shape 5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70" name="Google Shape;5070;p25"/>
          <p:cNvGrpSpPr/>
          <p:nvPr/>
        </p:nvGrpSpPr>
        <p:grpSpPr>
          <a:xfrm>
            <a:off x="4283742" y="1157022"/>
            <a:ext cx="4820530" cy="3944638"/>
            <a:chOff x="1187675" y="2630650"/>
            <a:chExt cx="3455825" cy="2827900"/>
          </a:xfrm>
        </p:grpSpPr>
        <p:sp>
          <p:nvSpPr>
            <p:cNvPr id="5071" name="Google Shape;5071;p25"/>
            <p:cNvSpPr/>
            <p:nvPr/>
          </p:nvSpPr>
          <p:spPr>
            <a:xfrm flipH="1">
              <a:off x="3728650" y="263065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25"/>
            <p:cNvSpPr/>
            <p:nvPr/>
          </p:nvSpPr>
          <p:spPr>
            <a:xfrm flipH="1">
              <a:off x="3879575" y="2679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25"/>
            <p:cNvSpPr/>
            <p:nvPr/>
          </p:nvSpPr>
          <p:spPr>
            <a:xfrm flipH="1">
              <a:off x="3967150" y="27741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25"/>
            <p:cNvSpPr/>
            <p:nvPr/>
          </p:nvSpPr>
          <p:spPr>
            <a:xfrm flipH="1">
              <a:off x="39012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25"/>
            <p:cNvSpPr/>
            <p:nvPr/>
          </p:nvSpPr>
          <p:spPr>
            <a:xfrm flipH="1">
              <a:off x="39012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25"/>
            <p:cNvSpPr/>
            <p:nvPr/>
          </p:nvSpPr>
          <p:spPr>
            <a:xfrm flipH="1">
              <a:off x="3757825" y="28583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25"/>
            <p:cNvSpPr/>
            <p:nvPr/>
          </p:nvSpPr>
          <p:spPr>
            <a:xfrm flipH="1">
              <a:off x="4252350" y="28766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25"/>
            <p:cNvSpPr/>
            <p:nvPr/>
          </p:nvSpPr>
          <p:spPr>
            <a:xfrm flipH="1">
              <a:off x="3741150" y="29283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25"/>
            <p:cNvSpPr/>
            <p:nvPr/>
          </p:nvSpPr>
          <p:spPr>
            <a:xfrm flipH="1">
              <a:off x="3741150" y="29283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25"/>
            <p:cNvSpPr/>
            <p:nvPr/>
          </p:nvSpPr>
          <p:spPr>
            <a:xfrm flipH="1">
              <a:off x="4062225" y="29325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25"/>
            <p:cNvSpPr/>
            <p:nvPr/>
          </p:nvSpPr>
          <p:spPr>
            <a:xfrm flipH="1">
              <a:off x="3902925" y="29325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25"/>
            <p:cNvSpPr/>
            <p:nvPr/>
          </p:nvSpPr>
          <p:spPr>
            <a:xfrm flipH="1">
              <a:off x="4460825" y="2935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25"/>
            <p:cNvSpPr/>
            <p:nvPr/>
          </p:nvSpPr>
          <p:spPr>
            <a:xfrm flipH="1">
              <a:off x="4396625" y="29592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25"/>
            <p:cNvSpPr/>
            <p:nvPr/>
          </p:nvSpPr>
          <p:spPr>
            <a:xfrm flipH="1">
              <a:off x="4415800" y="29759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25"/>
            <p:cNvSpPr/>
            <p:nvPr/>
          </p:nvSpPr>
          <p:spPr>
            <a:xfrm flipH="1">
              <a:off x="4447500" y="29800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25"/>
            <p:cNvSpPr/>
            <p:nvPr/>
          </p:nvSpPr>
          <p:spPr>
            <a:xfrm flipH="1">
              <a:off x="3948800" y="29675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25"/>
            <p:cNvSpPr/>
            <p:nvPr/>
          </p:nvSpPr>
          <p:spPr>
            <a:xfrm flipH="1">
              <a:off x="4196475" y="29817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25"/>
            <p:cNvSpPr/>
            <p:nvPr/>
          </p:nvSpPr>
          <p:spPr>
            <a:xfrm flipH="1">
              <a:off x="3848725" y="30793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25"/>
            <p:cNvSpPr/>
            <p:nvPr/>
          </p:nvSpPr>
          <p:spPr>
            <a:xfrm flipH="1">
              <a:off x="4314900" y="31018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25"/>
            <p:cNvSpPr/>
            <p:nvPr/>
          </p:nvSpPr>
          <p:spPr>
            <a:xfrm flipH="1">
              <a:off x="4344925" y="31318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25"/>
            <p:cNvSpPr/>
            <p:nvPr/>
          </p:nvSpPr>
          <p:spPr>
            <a:xfrm flipH="1">
              <a:off x="3893750" y="31393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25"/>
            <p:cNvSpPr/>
            <p:nvPr/>
          </p:nvSpPr>
          <p:spPr>
            <a:xfrm flipH="1">
              <a:off x="3994675" y="315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25"/>
            <p:cNvSpPr/>
            <p:nvPr/>
          </p:nvSpPr>
          <p:spPr>
            <a:xfrm flipH="1">
              <a:off x="4300725" y="31785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25"/>
            <p:cNvSpPr/>
            <p:nvPr/>
          </p:nvSpPr>
          <p:spPr>
            <a:xfrm flipH="1">
              <a:off x="4350750" y="31910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25"/>
            <p:cNvSpPr/>
            <p:nvPr/>
          </p:nvSpPr>
          <p:spPr>
            <a:xfrm flipH="1">
              <a:off x="4193150" y="32060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25"/>
            <p:cNvSpPr/>
            <p:nvPr/>
          </p:nvSpPr>
          <p:spPr>
            <a:xfrm flipH="1">
              <a:off x="3740325" y="32135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25"/>
            <p:cNvSpPr/>
            <p:nvPr/>
          </p:nvSpPr>
          <p:spPr>
            <a:xfrm flipH="1">
              <a:off x="3663600" y="32336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25"/>
            <p:cNvSpPr/>
            <p:nvPr/>
          </p:nvSpPr>
          <p:spPr>
            <a:xfrm flipH="1">
              <a:off x="4635950" y="32544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25"/>
            <p:cNvSpPr/>
            <p:nvPr/>
          </p:nvSpPr>
          <p:spPr>
            <a:xfrm flipH="1">
              <a:off x="4590100" y="32544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25"/>
            <p:cNvSpPr/>
            <p:nvPr/>
          </p:nvSpPr>
          <p:spPr>
            <a:xfrm flipH="1">
              <a:off x="4512550" y="32752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25"/>
            <p:cNvSpPr/>
            <p:nvPr/>
          </p:nvSpPr>
          <p:spPr>
            <a:xfrm flipH="1">
              <a:off x="4234000" y="33086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25"/>
            <p:cNvSpPr/>
            <p:nvPr/>
          </p:nvSpPr>
          <p:spPr>
            <a:xfrm flipH="1">
              <a:off x="3920450" y="33595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25"/>
            <p:cNvSpPr/>
            <p:nvPr/>
          </p:nvSpPr>
          <p:spPr>
            <a:xfrm flipH="1">
              <a:off x="4340750" y="33962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25"/>
            <p:cNvSpPr/>
            <p:nvPr/>
          </p:nvSpPr>
          <p:spPr>
            <a:xfrm flipH="1">
              <a:off x="4491700" y="34962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25"/>
            <p:cNvSpPr/>
            <p:nvPr/>
          </p:nvSpPr>
          <p:spPr>
            <a:xfrm flipH="1">
              <a:off x="4239000" y="35071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25"/>
            <p:cNvSpPr/>
            <p:nvPr/>
          </p:nvSpPr>
          <p:spPr>
            <a:xfrm flipH="1">
              <a:off x="4084725" y="351962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25"/>
            <p:cNvSpPr/>
            <p:nvPr/>
          </p:nvSpPr>
          <p:spPr>
            <a:xfrm flipH="1">
              <a:off x="4274025" y="35563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25"/>
            <p:cNvSpPr/>
            <p:nvPr/>
          </p:nvSpPr>
          <p:spPr>
            <a:xfrm flipH="1">
              <a:off x="4274025" y="35563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25"/>
            <p:cNvSpPr/>
            <p:nvPr/>
          </p:nvSpPr>
          <p:spPr>
            <a:xfrm flipH="1">
              <a:off x="4201475" y="357632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25"/>
            <p:cNvSpPr/>
            <p:nvPr/>
          </p:nvSpPr>
          <p:spPr>
            <a:xfrm flipH="1">
              <a:off x="4359100" y="357382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25"/>
            <p:cNvSpPr/>
            <p:nvPr/>
          </p:nvSpPr>
          <p:spPr>
            <a:xfrm flipH="1">
              <a:off x="3678600" y="35913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25"/>
            <p:cNvSpPr/>
            <p:nvPr/>
          </p:nvSpPr>
          <p:spPr>
            <a:xfrm flipH="1">
              <a:off x="3678600" y="35913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25"/>
            <p:cNvSpPr/>
            <p:nvPr/>
          </p:nvSpPr>
          <p:spPr>
            <a:xfrm flipH="1">
              <a:off x="4241500" y="359967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25"/>
            <p:cNvSpPr/>
            <p:nvPr/>
          </p:nvSpPr>
          <p:spPr>
            <a:xfrm flipH="1">
              <a:off x="4241500" y="359967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25"/>
            <p:cNvSpPr/>
            <p:nvPr/>
          </p:nvSpPr>
          <p:spPr>
            <a:xfrm flipH="1">
              <a:off x="4187300" y="36030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25"/>
            <p:cNvSpPr/>
            <p:nvPr/>
          </p:nvSpPr>
          <p:spPr>
            <a:xfrm flipH="1">
              <a:off x="4384950" y="360635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25"/>
            <p:cNvSpPr/>
            <p:nvPr/>
          </p:nvSpPr>
          <p:spPr>
            <a:xfrm flipH="1">
              <a:off x="4221500" y="362052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25"/>
            <p:cNvSpPr/>
            <p:nvPr/>
          </p:nvSpPr>
          <p:spPr>
            <a:xfrm flipH="1">
              <a:off x="4278200" y="365390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25"/>
            <p:cNvSpPr/>
            <p:nvPr/>
          </p:nvSpPr>
          <p:spPr>
            <a:xfrm flipH="1">
              <a:off x="4380775" y="3657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25"/>
            <p:cNvSpPr/>
            <p:nvPr/>
          </p:nvSpPr>
          <p:spPr>
            <a:xfrm flipH="1">
              <a:off x="4351600" y="3668075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25"/>
            <p:cNvSpPr/>
            <p:nvPr/>
          </p:nvSpPr>
          <p:spPr>
            <a:xfrm flipH="1">
              <a:off x="3857900" y="367890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25"/>
            <p:cNvSpPr/>
            <p:nvPr/>
          </p:nvSpPr>
          <p:spPr>
            <a:xfrm flipH="1">
              <a:off x="4230675" y="368057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25"/>
            <p:cNvSpPr/>
            <p:nvPr/>
          </p:nvSpPr>
          <p:spPr>
            <a:xfrm flipH="1">
              <a:off x="4362425" y="3693925"/>
              <a:ext cx="35900" cy="21700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25"/>
            <p:cNvSpPr/>
            <p:nvPr/>
          </p:nvSpPr>
          <p:spPr>
            <a:xfrm flipH="1">
              <a:off x="3804525" y="37548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25"/>
            <p:cNvSpPr/>
            <p:nvPr/>
          </p:nvSpPr>
          <p:spPr>
            <a:xfrm flipH="1">
              <a:off x="3425925" y="3765650"/>
              <a:ext cx="17550" cy="23350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25"/>
            <p:cNvSpPr/>
            <p:nvPr/>
          </p:nvSpPr>
          <p:spPr>
            <a:xfrm flipH="1">
              <a:off x="2188375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25"/>
            <p:cNvSpPr/>
            <p:nvPr/>
          </p:nvSpPr>
          <p:spPr>
            <a:xfrm flipH="1">
              <a:off x="1553750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25"/>
            <p:cNvSpPr/>
            <p:nvPr/>
          </p:nvSpPr>
          <p:spPr>
            <a:xfrm flipH="1">
              <a:off x="238517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25"/>
            <p:cNvSpPr/>
            <p:nvPr/>
          </p:nvSpPr>
          <p:spPr>
            <a:xfrm flipH="1">
              <a:off x="4509200" y="3795650"/>
              <a:ext cx="62575" cy="87600"/>
            </a:xfrm>
            <a:custGeom>
              <a:rect b="b" l="l" r="r" t="t"/>
              <a:pathLst>
                <a:path extrusionOk="0" h="3504" w="2503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25"/>
            <p:cNvSpPr/>
            <p:nvPr/>
          </p:nvSpPr>
          <p:spPr>
            <a:xfrm flipH="1">
              <a:off x="4158125" y="3823175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25"/>
            <p:cNvSpPr/>
            <p:nvPr/>
          </p:nvSpPr>
          <p:spPr>
            <a:xfrm flipH="1">
              <a:off x="2398525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25"/>
            <p:cNvSpPr/>
            <p:nvPr/>
          </p:nvSpPr>
          <p:spPr>
            <a:xfrm flipH="1">
              <a:off x="3531825" y="38398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25"/>
            <p:cNvSpPr/>
            <p:nvPr/>
          </p:nvSpPr>
          <p:spPr>
            <a:xfrm flipH="1">
              <a:off x="1602950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25"/>
            <p:cNvSpPr/>
            <p:nvPr/>
          </p:nvSpPr>
          <p:spPr>
            <a:xfrm flipH="1">
              <a:off x="3716125" y="3861550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25"/>
            <p:cNvSpPr/>
            <p:nvPr/>
          </p:nvSpPr>
          <p:spPr>
            <a:xfrm flipH="1">
              <a:off x="167550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25"/>
            <p:cNvSpPr/>
            <p:nvPr/>
          </p:nvSpPr>
          <p:spPr>
            <a:xfrm flipH="1">
              <a:off x="199825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25"/>
            <p:cNvSpPr/>
            <p:nvPr/>
          </p:nvSpPr>
          <p:spPr>
            <a:xfrm flipH="1">
              <a:off x="2481925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25"/>
            <p:cNvSpPr/>
            <p:nvPr/>
          </p:nvSpPr>
          <p:spPr>
            <a:xfrm flipH="1">
              <a:off x="4379100" y="3860700"/>
              <a:ext cx="51725" cy="65075"/>
            </a:xfrm>
            <a:custGeom>
              <a:rect b="b" l="l" r="r" t="t"/>
              <a:pathLst>
                <a:path extrusionOk="0" h="2603" w="2069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25"/>
            <p:cNvSpPr/>
            <p:nvPr/>
          </p:nvSpPr>
          <p:spPr>
            <a:xfrm flipH="1">
              <a:off x="2462750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25"/>
            <p:cNvSpPr/>
            <p:nvPr/>
          </p:nvSpPr>
          <p:spPr>
            <a:xfrm flipH="1">
              <a:off x="2462750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25"/>
            <p:cNvSpPr/>
            <p:nvPr/>
          </p:nvSpPr>
          <p:spPr>
            <a:xfrm flipH="1">
              <a:off x="17480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25"/>
            <p:cNvSpPr/>
            <p:nvPr/>
          </p:nvSpPr>
          <p:spPr>
            <a:xfrm flipH="1">
              <a:off x="289472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25"/>
            <p:cNvSpPr/>
            <p:nvPr/>
          </p:nvSpPr>
          <p:spPr>
            <a:xfrm flipH="1">
              <a:off x="4622625" y="39682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25"/>
            <p:cNvSpPr/>
            <p:nvPr/>
          </p:nvSpPr>
          <p:spPr>
            <a:xfrm flipH="1">
              <a:off x="3158225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25"/>
            <p:cNvSpPr/>
            <p:nvPr/>
          </p:nvSpPr>
          <p:spPr>
            <a:xfrm flipH="1">
              <a:off x="2776300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25"/>
            <p:cNvSpPr/>
            <p:nvPr/>
          </p:nvSpPr>
          <p:spPr>
            <a:xfrm flipH="1">
              <a:off x="2170025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25"/>
            <p:cNvSpPr/>
            <p:nvPr/>
          </p:nvSpPr>
          <p:spPr>
            <a:xfrm flipH="1">
              <a:off x="11876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25"/>
            <p:cNvSpPr/>
            <p:nvPr/>
          </p:nvSpPr>
          <p:spPr>
            <a:xfrm flipH="1">
              <a:off x="4540900" y="4023325"/>
              <a:ext cx="30875" cy="19200"/>
            </a:xfrm>
            <a:custGeom>
              <a:rect b="b" l="l" r="r" t="t"/>
              <a:pathLst>
                <a:path extrusionOk="0" h="768" w="1235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25"/>
            <p:cNvSpPr/>
            <p:nvPr/>
          </p:nvSpPr>
          <p:spPr>
            <a:xfrm flipH="1">
              <a:off x="13102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25"/>
            <p:cNvSpPr/>
            <p:nvPr/>
          </p:nvSpPr>
          <p:spPr>
            <a:xfrm flipH="1">
              <a:off x="4568400" y="4069200"/>
              <a:ext cx="10875" cy="21700"/>
            </a:xfrm>
            <a:custGeom>
              <a:rect b="b" l="l" r="r" t="t"/>
              <a:pathLst>
                <a:path extrusionOk="0" h="868" w="435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25"/>
            <p:cNvSpPr/>
            <p:nvPr/>
          </p:nvSpPr>
          <p:spPr>
            <a:xfrm flipH="1">
              <a:off x="4263200" y="4076700"/>
              <a:ext cx="37550" cy="33375"/>
            </a:xfrm>
            <a:custGeom>
              <a:rect b="b" l="l" r="r" t="t"/>
              <a:pathLst>
                <a:path extrusionOk="0" h="1335" w="1502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25"/>
            <p:cNvSpPr/>
            <p:nvPr/>
          </p:nvSpPr>
          <p:spPr>
            <a:xfrm flipH="1">
              <a:off x="2647050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25"/>
            <p:cNvSpPr/>
            <p:nvPr/>
          </p:nvSpPr>
          <p:spPr>
            <a:xfrm flipH="1">
              <a:off x="305982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25"/>
            <p:cNvSpPr/>
            <p:nvPr/>
          </p:nvSpPr>
          <p:spPr>
            <a:xfrm flipH="1">
              <a:off x="2930575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25"/>
            <p:cNvSpPr/>
            <p:nvPr/>
          </p:nvSpPr>
          <p:spPr>
            <a:xfrm flipH="1">
              <a:off x="4571750" y="4090875"/>
              <a:ext cx="35875" cy="56725"/>
            </a:xfrm>
            <a:custGeom>
              <a:rect b="b" l="l" r="r" t="t"/>
              <a:pathLst>
                <a:path extrusionOk="0" h="2269" w="1435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25"/>
            <p:cNvSpPr/>
            <p:nvPr/>
          </p:nvSpPr>
          <p:spPr>
            <a:xfrm flipH="1">
              <a:off x="241270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25"/>
            <p:cNvSpPr/>
            <p:nvPr/>
          </p:nvSpPr>
          <p:spPr>
            <a:xfrm flipH="1">
              <a:off x="226760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25"/>
            <p:cNvSpPr/>
            <p:nvPr/>
          </p:nvSpPr>
          <p:spPr>
            <a:xfrm flipH="1">
              <a:off x="2305125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25"/>
            <p:cNvSpPr/>
            <p:nvPr/>
          </p:nvSpPr>
          <p:spPr>
            <a:xfrm flipH="1">
              <a:off x="125437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25"/>
            <p:cNvSpPr/>
            <p:nvPr/>
          </p:nvSpPr>
          <p:spPr>
            <a:xfrm flipH="1">
              <a:off x="17972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25"/>
            <p:cNvSpPr/>
            <p:nvPr/>
          </p:nvSpPr>
          <p:spPr>
            <a:xfrm flipH="1">
              <a:off x="1395300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25"/>
            <p:cNvSpPr/>
            <p:nvPr/>
          </p:nvSpPr>
          <p:spPr>
            <a:xfrm flipH="1">
              <a:off x="4595100" y="42343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25"/>
            <p:cNvSpPr/>
            <p:nvPr/>
          </p:nvSpPr>
          <p:spPr>
            <a:xfrm flipH="1">
              <a:off x="4600925" y="4254325"/>
              <a:ext cx="40050" cy="20875"/>
            </a:xfrm>
            <a:custGeom>
              <a:rect b="b" l="l" r="r" t="t"/>
              <a:pathLst>
                <a:path extrusionOk="0" h="835" w="1602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25"/>
            <p:cNvSpPr/>
            <p:nvPr/>
          </p:nvSpPr>
          <p:spPr>
            <a:xfrm flipH="1">
              <a:off x="4636800" y="4279350"/>
              <a:ext cx="4175" cy="3350"/>
            </a:xfrm>
            <a:custGeom>
              <a:rect b="b" l="l" r="r" t="t"/>
              <a:pathLst>
                <a:path extrusionOk="0" h="134" w="167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25"/>
            <p:cNvSpPr/>
            <p:nvPr/>
          </p:nvSpPr>
          <p:spPr>
            <a:xfrm flipH="1">
              <a:off x="296810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25"/>
            <p:cNvSpPr/>
            <p:nvPr/>
          </p:nvSpPr>
          <p:spPr>
            <a:xfrm flipH="1">
              <a:off x="17714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25"/>
            <p:cNvSpPr/>
            <p:nvPr/>
          </p:nvSpPr>
          <p:spPr>
            <a:xfrm flipH="1">
              <a:off x="17714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25"/>
            <p:cNvSpPr/>
            <p:nvPr/>
          </p:nvSpPr>
          <p:spPr>
            <a:xfrm flipH="1">
              <a:off x="1206850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25"/>
            <p:cNvSpPr/>
            <p:nvPr/>
          </p:nvSpPr>
          <p:spPr>
            <a:xfrm flipH="1">
              <a:off x="4362425" y="4322700"/>
              <a:ext cx="12550" cy="25050"/>
            </a:xfrm>
            <a:custGeom>
              <a:rect b="b" l="l" r="r" t="t"/>
              <a:pathLst>
                <a:path extrusionOk="0" h="1002" w="502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25"/>
            <p:cNvSpPr/>
            <p:nvPr/>
          </p:nvSpPr>
          <p:spPr>
            <a:xfrm flipH="1">
              <a:off x="4538400" y="43410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25"/>
            <p:cNvSpPr/>
            <p:nvPr/>
          </p:nvSpPr>
          <p:spPr>
            <a:xfrm flipH="1">
              <a:off x="1637975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25"/>
            <p:cNvSpPr/>
            <p:nvPr/>
          </p:nvSpPr>
          <p:spPr>
            <a:xfrm flipH="1">
              <a:off x="151540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25"/>
            <p:cNvSpPr/>
            <p:nvPr/>
          </p:nvSpPr>
          <p:spPr>
            <a:xfrm flipH="1">
              <a:off x="139697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25"/>
            <p:cNvSpPr/>
            <p:nvPr/>
          </p:nvSpPr>
          <p:spPr>
            <a:xfrm flipH="1">
              <a:off x="4541725" y="4403600"/>
              <a:ext cx="36725" cy="36700"/>
            </a:xfrm>
            <a:custGeom>
              <a:rect b="b" l="l" r="r" t="t"/>
              <a:pathLst>
                <a:path extrusionOk="0" h="1468" w="1469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25"/>
            <p:cNvSpPr/>
            <p:nvPr/>
          </p:nvSpPr>
          <p:spPr>
            <a:xfrm flipH="1">
              <a:off x="2816325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25"/>
            <p:cNvSpPr/>
            <p:nvPr/>
          </p:nvSpPr>
          <p:spPr>
            <a:xfrm flipH="1">
              <a:off x="1529575" y="443527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25"/>
            <p:cNvSpPr/>
            <p:nvPr/>
          </p:nvSpPr>
          <p:spPr>
            <a:xfrm flipH="1">
              <a:off x="4490025" y="4453625"/>
              <a:ext cx="16700" cy="16700"/>
            </a:xfrm>
            <a:custGeom>
              <a:rect b="b" l="l" r="r" t="t"/>
              <a:pathLst>
                <a:path extrusionOk="0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25"/>
            <p:cNvSpPr/>
            <p:nvPr/>
          </p:nvSpPr>
          <p:spPr>
            <a:xfrm flipH="1">
              <a:off x="4490025" y="4453625"/>
              <a:ext cx="16700" cy="16700"/>
            </a:xfrm>
            <a:custGeom>
              <a:rect b="b" l="l" r="r" t="t"/>
              <a:pathLst>
                <a:path extrusionOk="0" fill="none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25"/>
            <p:cNvSpPr/>
            <p:nvPr/>
          </p:nvSpPr>
          <p:spPr>
            <a:xfrm flipH="1">
              <a:off x="1461200" y="445697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25"/>
            <p:cNvSpPr/>
            <p:nvPr/>
          </p:nvSpPr>
          <p:spPr>
            <a:xfrm flipH="1">
              <a:off x="2058275" y="446280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25"/>
            <p:cNvSpPr/>
            <p:nvPr/>
          </p:nvSpPr>
          <p:spPr>
            <a:xfrm flipH="1">
              <a:off x="2082475" y="45020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25"/>
            <p:cNvSpPr/>
            <p:nvPr/>
          </p:nvSpPr>
          <p:spPr>
            <a:xfrm flipH="1">
              <a:off x="1723875" y="454202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25"/>
            <p:cNvSpPr/>
            <p:nvPr/>
          </p:nvSpPr>
          <p:spPr>
            <a:xfrm flipH="1">
              <a:off x="4622625" y="4572050"/>
              <a:ext cx="18350" cy="29200"/>
            </a:xfrm>
            <a:custGeom>
              <a:rect b="b" l="l" r="r" t="t"/>
              <a:pathLst>
                <a:path extrusionOk="0" h="1168" w="734">
                  <a:moveTo>
                    <a:pt x="0" y="0"/>
                  </a:moveTo>
                  <a:lnTo>
                    <a:pt x="0" y="1168"/>
                  </a:lnTo>
                  <a:cubicBezTo>
                    <a:pt x="734" y="1101"/>
                    <a:pt x="734" y="67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25"/>
            <p:cNvSpPr/>
            <p:nvPr/>
          </p:nvSpPr>
          <p:spPr>
            <a:xfrm flipH="1">
              <a:off x="2279275" y="4594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25"/>
            <p:cNvSpPr/>
            <p:nvPr/>
          </p:nvSpPr>
          <p:spPr>
            <a:xfrm flipH="1">
              <a:off x="1517900" y="46304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25"/>
            <p:cNvSpPr/>
            <p:nvPr/>
          </p:nvSpPr>
          <p:spPr>
            <a:xfrm flipH="1">
              <a:off x="1809775" y="46346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25"/>
            <p:cNvSpPr/>
            <p:nvPr/>
          </p:nvSpPr>
          <p:spPr>
            <a:xfrm flipH="1">
              <a:off x="2477750" y="46629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25"/>
            <p:cNvSpPr/>
            <p:nvPr/>
          </p:nvSpPr>
          <p:spPr>
            <a:xfrm flipH="1">
              <a:off x="1375300" y="46979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25"/>
            <p:cNvSpPr/>
            <p:nvPr/>
          </p:nvSpPr>
          <p:spPr>
            <a:xfrm flipH="1">
              <a:off x="1686350" y="470797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25"/>
            <p:cNvSpPr/>
            <p:nvPr/>
          </p:nvSpPr>
          <p:spPr>
            <a:xfrm flipH="1">
              <a:off x="4372425" y="4717150"/>
              <a:ext cx="27550" cy="26725"/>
            </a:xfrm>
            <a:custGeom>
              <a:rect b="b" l="l" r="r" t="t"/>
              <a:pathLst>
                <a:path extrusionOk="0" h="1069" w="1102">
                  <a:moveTo>
                    <a:pt x="1034" y="935"/>
                  </a:moveTo>
                  <a:cubicBezTo>
                    <a:pt x="1101" y="668"/>
                    <a:pt x="1034" y="401"/>
                    <a:pt x="901" y="201"/>
                  </a:cubicBezTo>
                  <a:cubicBezTo>
                    <a:pt x="0" y="1"/>
                    <a:pt x="367" y="1068"/>
                    <a:pt x="1034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25"/>
            <p:cNvSpPr/>
            <p:nvPr/>
          </p:nvSpPr>
          <p:spPr>
            <a:xfrm flipH="1">
              <a:off x="4453325" y="479555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25"/>
            <p:cNvSpPr/>
            <p:nvPr/>
          </p:nvSpPr>
          <p:spPr>
            <a:xfrm flipH="1">
              <a:off x="4393275" y="4802225"/>
              <a:ext cx="100950" cy="122600"/>
            </a:xfrm>
            <a:custGeom>
              <a:rect b="b" l="l" r="r" t="t"/>
              <a:pathLst>
                <a:path extrusionOk="0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25"/>
            <p:cNvSpPr/>
            <p:nvPr/>
          </p:nvSpPr>
          <p:spPr>
            <a:xfrm flipH="1">
              <a:off x="4393275" y="4802225"/>
              <a:ext cx="100950" cy="122600"/>
            </a:xfrm>
            <a:custGeom>
              <a:rect b="b" l="l" r="r" t="t"/>
              <a:pathLst>
                <a:path extrusionOk="0" fill="none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25"/>
            <p:cNvSpPr/>
            <p:nvPr/>
          </p:nvSpPr>
          <p:spPr>
            <a:xfrm flipH="1">
              <a:off x="1341950" y="4794700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25"/>
            <p:cNvSpPr/>
            <p:nvPr/>
          </p:nvSpPr>
          <p:spPr>
            <a:xfrm flipH="1">
              <a:off x="1701375" y="4810550"/>
              <a:ext cx="18350" cy="33375"/>
            </a:xfrm>
            <a:custGeom>
              <a:rect b="b" l="l" r="r" t="t"/>
              <a:pathLst>
                <a:path extrusionOk="0" h="1335" w="734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25"/>
            <p:cNvSpPr/>
            <p:nvPr/>
          </p:nvSpPr>
          <p:spPr>
            <a:xfrm flipH="1">
              <a:off x="2170025" y="48280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25"/>
            <p:cNvSpPr/>
            <p:nvPr/>
          </p:nvSpPr>
          <p:spPr>
            <a:xfrm flipH="1">
              <a:off x="4487525" y="4889775"/>
              <a:ext cx="25025" cy="22550"/>
            </a:xfrm>
            <a:custGeom>
              <a:rect b="b" l="l" r="r" t="t"/>
              <a:pathLst>
                <a:path extrusionOk="0" h="902" w="1001">
                  <a:moveTo>
                    <a:pt x="867" y="734"/>
                  </a:moveTo>
                  <a:cubicBezTo>
                    <a:pt x="1001" y="167"/>
                    <a:pt x="567" y="167"/>
                    <a:pt x="267" y="1"/>
                  </a:cubicBezTo>
                  <a:cubicBezTo>
                    <a:pt x="0" y="301"/>
                    <a:pt x="234" y="901"/>
                    <a:pt x="867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25"/>
            <p:cNvSpPr/>
            <p:nvPr/>
          </p:nvSpPr>
          <p:spPr>
            <a:xfrm flipH="1">
              <a:off x="1868150" y="4932300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7"/>
                  </a:moveTo>
                  <a:cubicBezTo>
                    <a:pt x="134" y="168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25"/>
            <p:cNvSpPr/>
            <p:nvPr/>
          </p:nvSpPr>
          <p:spPr>
            <a:xfrm flipH="1">
              <a:off x="4153950" y="4933150"/>
              <a:ext cx="19200" cy="15850"/>
            </a:xfrm>
            <a:custGeom>
              <a:rect b="b" l="l" r="r" t="t"/>
              <a:pathLst>
                <a:path extrusionOk="0" h="634" w="768">
                  <a:moveTo>
                    <a:pt x="768" y="200"/>
                  </a:moveTo>
                  <a:cubicBezTo>
                    <a:pt x="567" y="33"/>
                    <a:pt x="301" y="0"/>
                    <a:pt x="67" y="33"/>
                  </a:cubicBezTo>
                  <a:cubicBezTo>
                    <a:pt x="0" y="500"/>
                    <a:pt x="768" y="634"/>
                    <a:pt x="768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25"/>
            <p:cNvSpPr/>
            <p:nvPr/>
          </p:nvSpPr>
          <p:spPr>
            <a:xfrm flipH="1">
              <a:off x="4153950" y="4933150"/>
              <a:ext cx="19200" cy="15850"/>
            </a:xfrm>
            <a:custGeom>
              <a:rect b="b" l="l" r="r" t="t"/>
              <a:pathLst>
                <a:path extrusionOk="0" fill="none" h="634" w="768">
                  <a:moveTo>
                    <a:pt x="768" y="200"/>
                  </a:moveTo>
                  <a:cubicBezTo>
                    <a:pt x="567" y="33"/>
                    <a:pt x="301" y="0"/>
                    <a:pt x="67" y="33"/>
                  </a:cubicBezTo>
                  <a:cubicBezTo>
                    <a:pt x="0" y="500"/>
                    <a:pt x="768" y="634"/>
                    <a:pt x="768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25"/>
            <p:cNvSpPr/>
            <p:nvPr/>
          </p:nvSpPr>
          <p:spPr>
            <a:xfrm flipH="1">
              <a:off x="4421650" y="4955650"/>
              <a:ext cx="25" cy="1700"/>
            </a:xfrm>
            <a:custGeom>
              <a:rect b="b" l="l" r="r" t="t"/>
              <a:pathLst>
                <a:path extrusionOk="0" h="68" w="1">
                  <a:moveTo>
                    <a:pt x="1" y="67"/>
                  </a:moveTo>
                  <a:lnTo>
                    <a:pt x="1" y="1"/>
                  </a:lnTo>
                  <a:lnTo>
                    <a:pt x="1" y="34"/>
                  </a:lnTo>
                  <a:cubicBezTo>
                    <a:pt x="1" y="34"/>
                    <a:pt x="1" y="67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25"/>
            <p:cNvSpPr/>
            <p:nvPr/>
          </p:nvSpPr>
          <p:spPr>
            <a:xfrm flipH="1">
              <a:off x="4421650" y="4957325"/>
              <a:ext cx="25" cy="3350"/>
            </a:xfrm>
            <a:custGeom>
              <a:rect b="b" l="l" r="r" t="t"/>
              <a:pathLst>
                <a:path extrusionOk="0" h="134" w="1">
                  <a:moveTo>
                    <a:pt x="1" y="0"/>
                  </a:moveTo>
                  <a:lnTo>
                    <a:pt x="1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25"/>
            <p:cNvSpPr/>
            <p:nvPr/>
          </p:nvSpPr>
          <p:spPr>
            <a:xfrm flipH="1">
              <a:off x="4421650" y="4962325"/>
              <a:ext cx="25" cy="850"/>
            </a:xfrm>
            <a:custGeom>
              <a:rect b="b" l="l" r="r" t="t"/>
              <a:pathLst>
                <a:path extrusionOk="0" h="34" w="1">
                  <a:moveTo>
                    <a:pt x="1" y="1"/>
                  </a:moveTo>
                  <a:cubicBezTo>
                    <a:pt x="1" y="34"/>
                    <a:pt x="1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25"/>
            <p:cNvSpPr/>
            <p:nvPr/>
          </p:nvSpPr>
          <p:spPr>
            <a:xfrm flipH="1">
              <a:off x="4420800" y="4954000"/>
              <a:ext cx="25" cy="1675"/>
            </a:xfrm>
            <a:custGeom>
              <a:rect b="b" l="l" r="r" t="t"/>
              <a:pathLst>
                <a:path extrusionOk="0" h="67" w="1">
                  <a:moveTo>
                    <a:pt x="0" y="0"/>
                  </a:moveTo>
                  <a:lnTo>
                    <a:pt x="0" y="67"/>
                  </a:lnTo>
                  <a:cubicBezTo>
                    <a:pt x="0" y="3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25"/>
            <p:cNvSpPr/>
            <p:nvPr/>
          </p:nvSpPr>
          <p:spPr>
            <a:xfrm flipH="1">
              <a:off x="4420800" y="4953150"/>
              <a:ext cx="25" cy="875"/>
            </a:xfrm>
            <a:custGeom>
              <a:rect b="b" l="l" r="r" t="t"/>
              <a:pathLst>
                <a:path extrusionOk="0" h="35" w="1">
                  <a:moveTo>
                    <a:pt x="0" y="34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25"/>
            <p:cNvSpPr/>
            <p:nvPr/>
          </p:nvSpPr>
          <p:spPr>
            <a:xfrm flipH="1">
              <a:off x="4409975" y="4953150"/>
              <a:ext cx="25" cy="875"/>
            </a:xfrm>
            <a:custGeom>
              <a:rect b="b" l="l" r="r" t="t"/>
              <a:pathLst>
                <a:path extrusionOk="0" h="35" w="1">
                  <a:moveTo>
                    <a:pt x="1" y="34"/>
                  </a:moveTo>
                  <a:cubicBezTo>
                    <a:pt x="1" y="1"/>
                    <a:pt x="1" y="1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25"/>
            <p:cNvSpPr/>
            <p:nvPr/>
          </p:nvSpPr>
          <p:spPr>
            <a:xfrm flipH="1">
              <a:off x="4409975" y="4955650"/>
              <a:ext cx="1675" cy="7525"/>
            </a:xfrm>
            <a:custGeom>
              <a:rect b="b" l="l" r="r" t="t"/>
              <a:pathLst>
                <a:path extrusionOk="0" h="301" w="67">
                  <a:moveTo>
                    <a:pt x="67" y="1"/>
                  </a:moveTo>
                  <a:cubicBezTo>
                    <a:pt x="67" y="67"/>
                    <a:pt x="0" y="201"/>
                    <a:pt x="0" y="301"/>
                  </a:cubicBezTo>
                  <a:lnTo>
                    <a:pt x="67" y="34"/>
                  </a:lnTo>
                  <a:lnTo>
                    <a:pt x="67" y="1"/>
                  </a:ln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25"/>
            <p:cNvSpPr/>
            <p:nvPr/>
          </p:nvSpPr>
          <p:spPr>
            <a:xfrm flipH="1">
              <a:off x="4409975" y="4955650"/>
              <a:ext cx="1675" cy="7525"/>
            </a:xfrm>
            <a:custGeom>
              <a:rect b="b" l="l" r="r" t="t"/>
              <a:pathLst>
                <a:path extrusionOk="0" fill="none" h="301" w="67">
                  <a:moveTo>
                    <a:pt x="67" y="1"/>
                  </a:moveTo>
                  <a:cubicBezTo>
                    <a:pt x="67" y="67"/>
                    <a:pt x="0" y="201"/>
                    <a:pt x="0" y="301"/>
                  </a:cubicBezTo>
                  <a:lnTo>
                    <a:pt x="67" y="34"/>
                  </a:lnTo>
                  <a:lnTo>
                    <a:pt x="67" y="1"/>
                  </a:ln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25"/>
            <p:cNvSpPr/>
            <p:nvPr/>
          </p:nvSpPr>
          <p:spPr>
            <a:xfrm flipH="1">
              <a:off x="4140600" y="4970675"/>
              <a:ext cx="24225" cy="26700"/>
            </a:xfrm>
            <a:custGeom>
              <a:rect b="b" l="l" r="r" t="t"/>
              <a:pathLst>
                <a:path extrusionOk="0" h="1068" w="969">
                  <a:moveTo>
                    <a:pt x="1" y="0"/>
                  </a:moveTo>
                  <a:cubicBezTo>
                    <a:pt x="1" y="1068"/>
                    <a:pt x="968" y="167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25"/>
            <p:cNvSpPr/>
            <p:nvPr/>
          </p:nvSpPr>
          <p:spPr>
            <a:xfrm flipH="1">
              <a:off x="3685275" y="4939800"/>
              <a:ext cx="128450" cy="187675"/>
            </a:xfrm>
            <a:custGeom>
              <a:rect b="b" l="l" r="r" t="t"/>
              <a:pathLst>
                <a:path extrusionOk="0" h="7507" w="5138">
                  <a:moveTo>
                    <a:pt x="1601" y="6072"/>
                  </a:moveTo>
                  <a:cubicBezTo>
                    <a:pt x="1635" y="7506"/>
                    <a:pt x="3970" y="6906"/>
                    <a:pt x="3936" y="5772"/>
                  </a:cubicBezTo>
                  <a:cubicBezTo>
                    <a:pt x="3903" y="5371"/>
                    <a:pt x="3403" y="5438"/>
                    <a:pt x="3236" y="5205"/>
                  </a:cubicBezTo>
                  <a:cubicBezTo>
                    <a:pt x="3469" y="3804"/>
                    <a:pt x="4837" y="3036"/>
                    <a:pt x="4403" y="2136"/>
                  </a:cubicBezTo>
                  <a:cubicBezTo>
                    <a:pt x="4837" y="2036"/>
                    <a:pt x="4770" y="2636"/>
                    <a:pt x="5137" y="2269"/>
                  </a:cubicBezTo>
                  <a:cubicBezTo>
                    <a:pt x="2936" y="1"/>
                    <a:pt x="0" y="4337"/>
                    <a:pt x="1601" y="60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25"/>
            <p:cNvSpPr/>
            <p:nvPr/>
          </p:nvSpPr>
          <p:spPr>
            <a:xfrm flipH="1">
              <a:off x="3685275" y="4939800"/>
              <a:ext cx="128450" cy="187675"/>
            </a:xfrm>
            <a:custGeom>
              <a:rect b="b" l="l" r="r" t="t"/>
              <a:pathLst>
                <a:path extrusionOk="0" fill="none" h="7507" w="5138">
                  <a:moveTo>
                    <a:pt x="1601" y="6072"/>
                  </a:moveTo>
                  <a:cubicBezTo>
                    <a:pt x="1635" y="7506"/>
                    <a:pt x="3970" y="6906"/>
                    <a:pt x="3936" y="5772"/>
                  </a:cubicBezTo>
                  <a:cubicBezTo>
                    <a:pt x="3903" y="5371"/>
                    <a:pt x="3403" y="5438"/>
                    <a:pt x="3236" y="5205"/>
                  </a:cubicBezTo>
                  <a:cubicBezTo>
                    <a:pt x="3469" y="3804"/>
                    <a:pt x="4837" y="3036"/>
                    <a:pt x="4403" y="2136"/>
                  </a:cubicBezTo>
                  <a:cubicBezTo>
                    <a:pt x="4837" y="2036"/>
                    <a:pt x="4770" y="2636"/>
                    <a:pt x="5137" y="2269"/>
                  </a:cubicBezTo>
                  <a:cubicBezTo>
                    <a:pt x="2936" y="1"/>
                    <a:pt x="0" y="4337"/>
                    <a:pt x="1601" y="60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25"/>
            <p:cNvSpPr/>
            <p:nvPr/>
          </p:nvSpPr>
          <p:spPr>
            <a:xfrm flipH="1">
              <a:off x="4105575" y="5004025"/>
              <a:ext cx="150975" cy="223525"/>
            </a:xfrm>
            <a:custGeom>
              <a:rect b="b" l="l" r="r" t="t"/>
              <a:pathLst>
                <a:path extrusionOk="0" h="8941" w="6039">
                  <a:moveTo>
                    <a:pt x="5571" y="5838"/>
                  </a:moveTo>
                  <a:cubicBezTo>
                    <a:pt x="4871" y="5805"/>
                    <a:pt x="4837" y="5671"/>
                    <a:pt x="4537" y="6138"/>
                  </a:cubicBezTo>
                  <a:cubicBezTo>
                    <a:pt x="4571" y="5805"/>
                    <a:pt x="4104" y="5971"/>
                    <a:pt x="4104" y="5705"/>
                  </a:cubicBezTo>
                  <a:cubicBezTo>
                    <a:pt x="4938" y="5404"/>
                    <a:pt x="4370" y="4537"/>
                    <a:pt x="5138" y="4070"/>
                  </a:cubicBezTo>
                  <a:cubicBezTo>
                    <a:pt x="5104" y="4504"/>
                    <a:pt x="5138" y="4871"/>
                    <a:pt x="5571" y="4804"/>
                  </a:cubicBezTo>
                  <a:cubicBezTo>
                    <a:pt x="5638" y="3503"/>
                    <a:pt x="6038" y="2102"/>
                    <a:pt x="5004" y="1435"/>
                  </a:cubicBezTo>
                  <a:cubicBezTo>
                    <a:pt x="4737" y="2135"/>
                    <a:pt x="5238" y="2369"/>
                    <a:pt x="5004" y="2769"/>
                  </a:cubicBezTo>
                  <a:cubicBezTo>
                    <a:pt x="4904" y="2302"/>
                    <a:pt x="4437" y="2235"/>
                    <a:pt x="3970" y="2202"/>
                  </a:cubicBezTo>
                  <a:cubicBezTo>
                    <a:pt x="3870" y="1168"/>
                    <a:pt x="2936" y="734"/>
                    <a:pt x="2636" y="0"/>
                  </a:cubicBezTo>
                  <a:cubicBezTo>
                    <a:pt x="2169" y="467"/>
                    <a:pt x="1635" y="868"/>
                    <a:pt x="1035" y="1168"/>
                  </a:cubicBezTo>
                  <a:cubicBezTo>
                    <a:pt x="1168" y="2702"/>
                    <a:pt x="901" y="4270"/>
                    <a:pt x="301" y="5705"/>
                  </a:cubicBezTo>
                  <a:cubicBezTo>
                    <a:pt x="634" y="5838"/>
                    <a:pt x="835" y="6138"/>
                    <a:pt x="1168" y="6305"/>
                  </a:cubicBezTo>
                  <a:cubicBezTo>
                    <a:pt x="768" y="6205"/>
                    <a:pt x="334" y="6338"/>
                    <a:pt x="1" y="6572"/>
                  </a:cubicBezTo>
                  <a:cubicBezTo>
                    <a:pt x="1202" y="6972"/>
                    <a:pt x="2469" y="6972"/>
                    <a:pt x="3670" y="6572"/>
                  </a:cubicBezTo>
                  <a:cubicBezTo>
                    <a:pt x="3203" y="7039"/>
                    <a:pt x="3070" y="7139"/>
                    <a:pt x="3070" y="7906"/>
                  </a:cubicBezTo>
                  <a:cubicBezTo>
                    <a:pt x="3670" y="7906"/>
                    <a:pt x="3737" y="8406"/>
                    <a:pt x="4237" y="8473"/>
                  </a:cubicBezTo>
                  <a:cubicBezTo>
                    <a:pt x="4170" y="7939"/>
                    <a:pt x="4370" y="7639"/>
                    <a:pt x="4837" y="7606"/>
                  </a:cubicBezTo>
                  <a:cubicBezTo>
                    <a:pt x="4971" y="8073"/>
                    <a:pt x="4437" y="7906"/>
                    <a:pt x="4404" y="8206"/>
                  </a:cubicBezTo>
                  <a:cubicBezTo>
                    <a:pt x="4837" y="8340"/>
                    <a:pt x="5038" y="8707"/>
                    <a:pt x="5405" y="8940"/>
                  </a:cubicBezTo>
                  <a:cubicBezTo>
                    <a:pt x="5905" y="8406"/>
                    <a:pt x="5004" y="8373"/>
                    <a:pt x="5004" y="7906"/>
                  </a:cubicBezTo>
                  <a:cubicBezTo>
                    <a:pt x="5471" y="7706"/>
                    <a:pt x="5605" y="7172"/>
                    <a:pt x="5004" y="7039"/>
                  </a:cubicBezTo>
                  <a:cubicBezTo>
                    <a:pt x="5204" y="7005"/>
                    <a:pt x="5538" y="7072"/>
                    <a:pt x="5571" y="6872"/>
                  </a:cubicBezTo>
                  <a:cubicBezTo>
                    <a:pt x="5204" y="6772"/>
                    <a:pt x="4938" y="6505"/>
                    <a:pt x="4837" y="6138"/>
                  </a:cubicBezTo>
                  <a:cubicBezTo>
                    <a:pt x="5071" y="6205"/>
                    <a:pt x="5638" y="6705"/>
                    <a:pt x="5872" y="6305"/>
                  </a:cubicBezTo>
                  <a:cubicBezTo>
                    <a:pt x="5605" y="6305"/>
                    <a:pt x="5538" y="6138"/>
                    <a:pt x="5571" y="583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25"/>
            <p:cNvSpPr/>
            <p:nvPr/>
          </p:nvSpPr>
          <p:spPr>
            <a:xfrm flipH="1">
              <a:off x="4105575" y="5004025"/>
              <a:ext cx="150975" cy="223525"/>
            </a:xfrm>
            <a:custGeom>
              <a:rect b="b" l="l" r="r" t="t"/>
              <a:pathLst>
                <a:path extrusionOk="0" fill="none" h="8941" w="6039">
                  <a:moveTo>
                    <a:pt x="5571" y="5838"/>
                  </a:moveTo>
                  <a:cubicBezTo>
                    <a:pt x="4871" y="5805"/>
                    <a:pt x="4837" y="5671"/>
                    <a:pt x="4537" y="6138"/>
                  </a:cubicBezTo>
                  <a:cubicBezTo>
                    <a:pt x="4571" y="5805"/>
                    <a:pt x="4104" y="5971"/>
                    <a:pt x="4104" y="5705"/>
                  </a:cubicBezTo>
                  <a:cubicBezTo>
                    <a:pt x="4938" y="5404"/>
                    <a:pt x="4370" y="4537"/>
                    <a:pt x="5138" y="4070"/>
                  </a:cubicBezTo>
                  <a:cubicBezTo>
                    <a:pt x="5104" y="4504"/>
                    <a:pt x="5138" y="4871"/>
                    <a:pt x="5571" y="4804"/>
                  </a:cubicBezTo>
                  <a:cubicBezTo>
                    <a:pt x="5638" y="3503"/>
                    <a:pt x="6038" y="2102"/>
                    <a:pt x="5004" y="1435"/>
                  </a:cubicBezTo>
                  <a:cubicBezTo>
                    <a:pt x="4737" y="2135"/>
                    <a:pt x="5238" y="2369"/>
                    <a:pt x="5004" y="2769"/>
                  </a:cubicBezTo>
                  <a:cubicBezTo>
                    <a:pt x="4904" y="2302"/>
                    <a:pt x="4437" y="2235"/>
                    <a:pt x="3970" y="2202"/>
                  </a:cubicBezTo>
                  <a:cubicBezTo>
                    <a:pt x="3870" y="1168"/>
                    <a:pt x="2936" y="734"/>
                    <a:pt x="2636" y="0"/>
                  </a:cubicBezTo>
                  <a:cubicBezTo>
                    <a:pt x="2169" y="467"/>
                    <a:pt x="1635" y="868"/>
                    <a:pt x="1035" y="1168"/>
                  </a:cubicBezTo>
                  <a:cubicBezTo>
                    <a:pt x="1168" y="2702"/>
                    <a:pt x="901" y="4270"/>
                    <a:pt x="301" y="5705"/>
                  </a:cubicBezTo>
                  <a:cubicBezTo>
                    <a:pt x="634" y="5838"/>
                    <a:pt x="835" y="6138"/>
                    <a:pt x="1168" y="6305"/>
                  </a:cubicBezTo>
                  <a:cubicBezTo>
                    <a:pt x="768" y="6205"/>
                    <a:pt x="334" y="6338"/>
                    <a:pt x="1" y="6572"/>
                  </a:cubicBezTo>
                  <a:cubicBezTo>
                    <a:pt x="1202" y="6972"/>
                    <a:pt x="2469" y="6972"/>
                    <a:pt x="3670" y="6572"/>
                  </a:cubicBezTo>
                  <a:cubicBezTo>
                    <a:pt x="3203" y="7039"/>
                    <a:pt x="3070" y="7139"/>
                    <a:pt x="3070" y="7906"/>
                  </a:cubicBezTo>
                  <a:cubicBezTo>
                    <a:pt x="3670" y="7906"/>
                    <a:pt x="3737" y="8406"/>
                    <a:pt x="4237" y="8473"/>
                  </a:cubicBezTo>
                  <a:cubicBezTo>
                    <a:pt x="4170" y="7939"/>
                    <a:pt x="4370" y="7639"/>
                    <a:pt x="4837" y="7606"/>
                  </a:cubicBezTo>
                  <a:cubicBezTo>
                    <a:pt x="4971" y="8073"/>
                    <a:pt x="4437" y="7906"/>
                    <a:pt x="4404" y="8206"/>
                  </a:cubicBezTo>
                  <a:cubicBezTo>
                    <a:pt x="4837" y="8340"/>
                    <a:pt x="5038" y="8707"/>
                    <a:pt x="5405" y="8940"/>
                  </a:cubicBezTo>
                  <a:cubicBezTo>
                    <a:pt x="5905" y="8406"/>
                    <a:pt x="5004" y="8373"/>
                    <a:pt x="5004" y="7906"/>
                  </a:cubicBezTo>
                  <a:cubicBezTo>
                    <a:pt x="5471" y="7706"/>
                    <a:pt x="5605" y="7172"/>
                    <a:pt x="5004" y="7039"/>
                  </a:cubicBezTo>
                  <a:cubicBezTo>
                    <a:pt x="5204" y="7005"/>
                    <a:pt x="5538" y="7072"/>
                    <a:pt x="5571" y="6872"/>
                  </a:cubicBezTo>
                  <a:cubicBezTo>
                    <a:pt x="5204" y="6772"/>
                    <a:pt x="4938" y="6505"/>
                    <a:pt x="4837" y="6138"/>
                  </a:cubicBezTo>
                  <a:cubicBezTo>
                    <a:pt x="5071" y="6205"/>
                    <a:pt x="5638" y="6705"/>
                    <a:pt x="5872" y="6305"/>
                  </a:cubicBezTo>
                  <a:cubicBezTo>
                    <a:pt x="5605" y="6305"/>
                    <a:pt x="5538" y="6138"/>
                    <a:pt x="5571" y="583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25"/>
            <p:cNvSpPr/>
            <p:nvPr/>
          </p:nvSpPr>
          <p:spPr>
            <a:xfrm flipH="1">
              <a:off x="4396625" y="4999850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701" y="735"/>
                  </a:moveTo>
                  <a:cubicBezTo>
                    <a:pt x="1102" y="1"/>
                    <a:pt x="1" y="368"/>
                    <a:pt x="701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25"/>
            <p:cNvSpPr/>
            <p:nvPr/>
          </p:nvSpPr>
          <p:spPr>
            <a:xfrm flipH="1">
              <a:off x="4575075" y="5024875"/>
              <a:ext cx="20050" cy="13375"/>
            </a:xfrm>
            <a:custGeom>
              <a:rect b="b" l="l" r="r" t="t"/>
              <a:pathLst>
                <a:path extrusionOk="0" h="535" w="802">
                  <a:moveTo>
                    <a:pt x="801" y="34"/>
                  </a:moveTo>
                  <a:cubicBezTo>
                    <a:pt x="401" y="0"/>
                    <a:pt x="1" y="34"/>
                    <a:pt x="67" y="467"/>
                  </a:cubicBezTo>
                  <a:cubicBezTo>
                    <a:pt x="534" y="534"/>
                    <a:pt x="668" y="301"/>
                    <a:pt x="8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25"/>
            <p:cNvSpPr/>
            <p:nvPr/>
          </p:nvSpPr>
          <p:spPr>
            <a:xfrm flipH="1">
              <a:off x="2627850" y="502570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25"/>
            <p:cNvSpPr/>
            <p:nvPr/>
          </p:nvSpPr>
          <p:spPr>
            <a:xfrm flipH="1">
              <a:off x="4442475" y="5051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25"/>
            <p:cNvSpPr/>
            <p:nvPr/>
          </p:nvSpPr>
          <p:spPr>
            <a:xfrm flipH="1">
              <a:off x="2704575" y="5062400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25"/>
            <p:cNvSpPr/>
            <p:nvPr/>
          </p:nvSpPr>
          <p:spPr>
            <a:xfrm flipH="1">
              <a:off x="2704575" y="5062400"/>
              <a:ext cx="18375" cy="20050"/>
            </a:xfrm>
            <a:custGeom>
              <a:rect b="b" l="l" r="r" t="t"/>
              <a:pathLst>
                <a:path extrusionOk="0" fill="none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25"/>
            <p:cNvSpPr/>
            <p:nvPr/>
          </p:nvSpPr>
          <p:spPr>
            <a:xfrm flipH="1">
              <a:off x="4351600" y="50590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25"/>
            <p:cNvSpPr/>
            <p:nvPr/>
          </p:nvSpPr>
          <p:spPr>
            <a:xfrm flipH="1">
              <a:off x="1429500" y="5065725"/>
              <a:ext cx="20050" cy="20050"/>
            </a:xfrm>
            <a:custGeom>
              <a:rect b="b" l="l" r="r" t="t"/>
              <a:pathLst>
                <a:path extrusionOk="0" h="802" w="802">
                  <a:moveTo>
                    <a:pt x="301" y="1"/>
                  </a:moveTo>
                  <a:cubicBezTo>
                    <a:pt x="268" y="134"/>
                    <a:pt x="168" y="168"/>
                    <a:pt x="1" y="168"/>
                  </a:cubicBezTo>
                  <a:cubicBezTo>
                    <a:pt x="68" y="435"/>
                    <a:pt x="68" y="801"/>
                    <a:pt x="434" y="735"/>
                  </a:cubicBezTo>
                  <a:cubicBezTo>
                    <a:pt x="368" y="268"/>
                    <a:pt x="801" y="134"/>
                    <a:pt x="3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25"/>
            <p:cNvSpPr/>
            <p:nvPr/>
          </p:nvSpPr>
          <p:spPr>
            <a:xfrm flipH="1">
              <a:off x="4432475" y="5099100"/>
              <a:ext cx="40050" cy="36700"/>
            </a:xfrm>
            <a:custGeom>
              <a:rect b="b" l="l" r="r" t="t"/>
              <a:pathLst>
                <a:path extrusionOk="0" h="1468" w="1602">
                  <a:moveTo>
                    <a:pt x="0" y="1168"/>
                  </a:moveTo>
                  <a:cubicBezTo>
                    <a:pt x="701" y="1101"/>
                    <a:pt x="1068" y="1468"/>
                    <a:pt x="1601" y="1168"/>
                  </a:cubicBezTo>
                  <a:cubicBezTo>
                    <a:pt x="1501" y="667"/>
                    <a:pt x="1468" y="134"/>
                    <a:pt x="1034" y="0"/>
                  </a:cubicBezTo>
                  <a:cubicBezTo>
                    <a:pt x="1301" y="1334"/>
                    <a:pt x="100" y="300"/>
                    <a:pt x="0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25"/>
            <p:cNvSpPr/>
            <p:nvPr/>
          </p:nvSpPr>
          <p:spPr>
            <a:xfrm flipH="1">
              <a:off x="3863750" y="5106600"/>
              <a:ext cx="25025" cy="35875"/>
            </a:xfrm>
            <a:custGeom>
              <a:rect b="b" l="l" r="r" t="t"/>
              <a:pathLst>
                <a:path extrusionOk="0" h="1435" w="1001">
                  <a:moveTo>
                    <a:pt x="67" y="0"/>
                  </a:moveTo>
                  <a:cubicBezTo>
                    <a:pt x="0" y="834"/>
                    <a:pt x="300" y="1335"/>
                    <a:pt x="968" y="1435"/>
                  </a:cubicBezTo>
                  <a:cubicBezTo>
                    <a:pt x="834" y="801"/>
                    <a:pt x="1001" y="100"/>
                    <a:pt x="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25"/>
            <p:cNvSpPr/>
            <p:nvPr/>
          </p:nvSpPr>
          <p:spPr>
            <a:xfrm flipH="1">
              <a:off x="2038275" y="5109100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334"/>
                  </a:moveTo>
                  <a:cubicBezTo>
                    <a:pt x="200" y="501"/>
                    <a:pt x="534" y="534"/>
                    <a:pt x="601" y="167"/>
                  </a:cubicBezTo>
                  <a:cubicBezTo>
                    <a:pt x="401" y="0"/>
                    <a:pt x="34" y="0"/>
                    <a:pt x="0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25"/>
            <p:cNvSpPr/>
            <p:nvPr/>
          </p:nvSpPr>
          <p:spPr>
            <a:xfrm flipH="1">
              <a:off x="2048275" y="5120775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468" y="0"/>
                  </a:moveTo>
                  <a:cubicBezTo>
                    <a:pt x="401" y="234"/>
                    <a:pt x="1" y="134"/>
                    <a:pt x="168" y="601"/>
                  </a:cubicBezTo>
                  <a:cubicBezTo>
                    <a:pt x="535" y="734"/>
                    <a:pt x="801" y="101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25"/>
            <p:cNvSpPr/>
            <p:nvPr/>
          </p:nvSpPr>
          <p:spPr>
            <a:xfrm flipH="1">
              <a:off x="2192550" y="51316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25"/>
            <p:cNvSpPr/>
            <p:nvPr/>
          </p:nvSpPr>
          <p:spPr>
            <a:xfrm flipH="1">
              <a:off x="4377450" y="5131625"/>
              <a:ext cx="73400" cy="65900"/>
            </a:xfrm>
            <a:custGeom>
              <a:rect b="b" l="l" r="r" t="t"/>
              <a:pathLst>
                <a:path extrusionOk="0" h="2636" w="2936">
                  <a:moveTo>
                    <a:pt x="0" y="434"/>
                  </a:moveTo>
                  <a:cubicBezTo>
                    <a:pt x="434" y="2635"/>
                    <a:pt x="2936" y="1268"/>
                    <a:pt x="2202" y="0"/>
                  </a:cubicBezTo>
                  <a:cubicBezTo>
                    <a:pt x="1235" y="467"/>
                    <a:pt x="834" y="134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25"/>
            <p:cNvSpPr/>
            <p:nvPr/>
          </p:nvSpPr>
          <p:spPr>
            <a:xfrm flipH="1">
              <a:off x="3524325" y="5135775"/>
              <a:ext cx="80925" cy="45075"/>
            </a:xfrm>
            <a:custGeom>
              <a:rect b="b" l="l" r="r" t="t"/>
              <a:pathLst>
                <a:path extrusionOk="0" h="1803" w="3237">
                  <a:moveTo>
                    <a:pt x="1" y="1335"/>
                  </a:moveTo>
                  <a:cubicBezTo>
                    <a:pt x="935" y="1802"/>
                    <a:pt x="2836" y="968"/>
                    <a:pt x="3236" y="1"/>
                  </a:cubicBezTo>
                  <a:cubicBezTo>
                    <a:pt x="2102" y="435"/>
                    <a:pt x="734" y="501"/>
                    <a:pt x="1" y="1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25"/>
            <p:cNvSpPr/>
            <p:nvPr/>
          </p:nvSpPr>
          <p:spPr>
            <a:xfrm flipH="1">
              <a:off x="4261525" y="5159975"/>
              <a:ext cx="4200" cy="3350"/>
            </a:xfrm>
            <a:custGeom>
              <a:rect b="b" l="l" r="r" t="t"/>
              <a:pathLst>
                <a:path extrusionOk="0" h="134" w="168">
                  <a:moveTo>
                    <a:pt x="67" y="34"/>
                  </a:moveTo>
                  <a:cubicBezTo>
                    <a:pt x="1" y="0"/>
                    <a:pt x="168" y="134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25"/>
            <p:cNvSpPr/>
            <p:nvPr/>
          </p:nvSpPr>
          <p:spPr>
            <a:xfrm flipH="1">
              <a:off x="1846475" y="5168300"/>
              <a:ext cx="15025" cy="21725"/>
            </a:xfrm>
            <a:custGeom>
              <a:rect b="b" l="l" r="r" t="t"/>
              <a:pathLst>
                <a:path extrusionOk="0" h="869" w="601">
                  <a:moveTo>
                    <a:pt x="234" y="168"/>
                  </a:moveTo>
                  <a:cubicBezTo>
                    <a:pt x="0" y="434"/>
                    <a:pt x="234" y="334"/>
                    <a:pt x="234" y="735"/>
                  </a:cubicBezTo>
                  <a:cubicBezTo>
                    <a:pt x="601" y="868"/>
                    <a:pt x="601" y="1"/>
                    <a:pt x="234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25"/>
            <p:cNvSpPr/>
            <p:nvPr/>
          </p:nvSpPr>
          <p:spPr>
            <a:xfrm flipH="1">
              <a:off x="3860400" y="5169150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25"/>
            <p:cNvSpPr/>
            <p:nvPr/>
          </p:nvSpPr>
          <p:spPr>
            <a:xfrm flipH="1">
              <a:off x="4403300" y="5173300"/>
              <a:ext cx="52550" cy="79250"/>
            </a:xfrm>
            <a:custGeom>
              <a:rect b="b" l="l" r="r" t="t"/>
              <a:pathLst>
                <a:path extrusionOk="0" h="3170" w="2102">
                  <a:moveTo>
                    <a:pt x="1101" y="968"/>
                  </a:moveTo>
                  <a:cubicBezTo>
                    <a:pt x="1468" y="768"/>
                    <a:pt x="301" y="1"/>
                    <a:pt x="200" y="668"/>
                  </a:cubicBezTo>
                  <a:cubicBezTo>
                    <a:pt x="434" y="935"/>
                    <a:pt x="868" y="1002"/>
                    <a:pt x="934" y="1402"/>
                  </a:cubicBezTo>
                  <a:lnTo>
                    <a:pt x="200" y="1402"/>
                  </a:lnTo>
                  <a:cubicBezTo>
                    <a:pt x="367" y="1202"/>
                    <a:pt x="367" y="1068"/>
                    <a:pt x="67" y="968"/>
                  </a:cubicBezTo>
                  <a:cubicBezTo>
                    <a:pt x="0" y="1635"/>
                    <a:pt x="0" y="2636"/>
                    <a:pt x="801" y="3036"/>
                  </a:cubicBezTo>
                  <a:cubicBezTo>
                    <a:pt x="634" y="2536"/>
                    <a:pt x="1268" y="2803"/>
                    <a:pt x="1535" y="2736"/>
                  </a:cubicBezTo>
                  <a:cubicBezTo>
                    <a:pt x="1368" y="2936"/>
                    <a:pt x="1368" y="3103"/>
                    <a:pt x="1668" y="3170"/>
                  </a:cubicBezTo>
                  <a:cubicBezTo>
                    <a:pt x="1702" y="3003"/>
                    <a:pt x="1902" y="3003"/>
                    <a:pt x="2102" y="3036"/>
                  </a:cubicBezTo>
                  <a:cubicBezTo>
                    <a:pt x="2035" y="1602"/>
                    <a:pt x="2102" y="2303"/>
                    <a:pt x="1968" y="835"/>
                  </a:cubicBezTo>
                  <a:cubicBezTo>
                    <a:pt x="1435" y="568"/>
                    <a:pt x="1201" y="1335"/>
                    <a:pt x="1101" y="9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25"/>
            <p:cNvSpPr/>
            <p:nvPr/>
          </p:nvSpPr>
          <p:spPr>
            <a:xfrm flipH="1">
              <a:off x="4403300" y="5173300"/>
              <a:ext cx="52550" cy="79250"/>
            </a:xfrm>
            <a:custGeom>
              <a:rect b="b" l="l" r="r" t="t"/>
              <a:pathLst>
                <a:path extrusionOk="0" fill="none" h="3170" w="2102">
                  <a:moveTo>
                    <a:pt x="1101" y="968"/>
                  </a:moveTo>
                  <a:cubicBezTo>
                    <a:pt x="1468" y="768"/>
                    <a:pt x="301" y="1"/>
                    <a:pt x="200" y="668"/>
                  </a:cubicBezTo>
                  <a:cubicBezTo>
                    <a:pt x="434" y="935"/>
                    <a:pt x="868" y="1002"/>
                    <a:pt x="934" y="1402"/>
                  </a:cubicBezTo>
                  <a:lnTo>
                    <a:pt x="200" y="1402"/>
                  </a:lnTo>
                  <a:cubicBezTo>
                    <a:pt x="367" y="1202"/>
                    <a:pt x="367" y="1068"/>
                    <a:pt x="67" y="968"/>
                  </a:cubicBezTo>
                  <a:cubicBezTo>
                    <a:pt x="0" y="1635"/>
                    <a:pt x="0" y="2636"/>
                    <a:pt x="801" y="3036"/>
                  </a:cubicBezTo>
                  <a:cubicBezTo>
                    <a:pt x="634" y="2536"/>
                    <a:pt x="1268" y="2803"/>
                    <a:pt x="1535" y="2736"/>
                  </a:cubicBezTo>
                  <a:cubicBezTo>
                    <a:pt x="1368" y="2936"/>
                    <a:pt x="1368" y="3103"/>
                    <a:pt x="1668" y="3170"/>
                  </a:cubicBezTo>
                  <a:cubicBezTo>
                    <a:pt x="1702" y="3003"/>
                    <a:pt x="1902" y="3003"/>
                    <a:pt x="2102" y="3036"/>
                  </a:cubicBezTo>
                  <a:cubicBezTo>
                    <a:pt x="2035" y="1602"/>
                    <a:pt x="2102" y="2303"/>
                    <a:pt x="1968" y="835"/>
                  </a:cubicBezTo>
                  <a:cubicBezTo>
                    <a:pt x="1435" y="568"/>
                    <a:pt x="1201" y="1335"/>
                    <a:pt x="1101" y="9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25"/>
            <p:cNvSpPr/>
            <p:nvPr/>
          </p:nvSpPr>
          <p:spPr>
            <a:xfrm flipH="1">
              <a:off x="4278200" y="51866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25"/>
            <p:cNvSpPr/>
            <p:nvPr/>
          </p:nvSpPr>
          <p:spPr>
            <a:xfrm flipH="1">
              <a:off x="4224825" y="518915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34"/>
                  </a:moveTo>
                  <a:cubicBezTo>
                    <a:pt x="0" y="1"/>
                    <a:pt x="167" y="134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25"/>
            <p:cNvSpPr/>
            <p:nvPr/>
          </p:nvSpPr>
          <p:spPr>
            <a:xfrm flipH="1">
              <a:off x="4217325" y="518915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34"/>
                  </a:moveTo>
                  <a:cubicBezTo>
                    <a:pt x="1" y="1"/>
                    <a:pt x="167" y="134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25"/>
            <p:cNvSpPr/>
            <p:nvPr/>
          </p:nvSpPr>
          <p:spPr>
            <a:xfrm flipH="1">
              <a:off x="4188150" y="5189150"/>
              <a:ext cx="4175" cy="3375"/>
            </a:xfrm>
            <a:custGeom>
              <a:rect b="b" l="l" r="r" t="t"/>
              <a:pathLst>
                <a:path extrusionOk="0" h="135" w="167">
                  <a:moveTo>
                    <a:pt x="67" y="34"/>
                  </a:moveTo>
                  <a:cubicBezTo>
                    <a:pt x="0" y="1"/>
                    <a:pt x="167" y="134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25"/>
            <p:cNvSpPr/>
            <p:nvPr/>
          </p:nvSpPr>
          <p:spPr>
            <a:xfrm flipH="1">
              <a:off x="3340025" y="51866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0" y="1"/>
                  </a:moveTo>
                  <a:lnTo>
                    <a:pt x="0" y="601"/>
                  </a:lnTo>
                  <a:lnTo>
                    <a:pt x="567" y="601"/>
                  </a:lnTo>
                  <a:cubicBezTo>
                    <a:pt x="634" y="134"/>
                    <a:pt x="201" y="167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25"/>
            <p:cNvSpPr/>
            <p:nvPr/>
          </p:nvSpPr>
          <p:spPr>
            <a:xfrm flipH="1">
              <a:off x="4298225" y="52016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8" y="467"/>
                    <a:pt x="468" y="434"/>
                  </a:cubicBezTo>
                  <a:cubicBezTo>
                    <a:pt x="568" y="33"/>
                    <a:pt x="168" y="134"/>
                    <a:pt x="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25"/>
            <p:cNvSpPr/>
            <p:nvPr/>
          </p:nvSpPr>
          <p:spPr>
            <a:xfrm flipH="1">
              <a:off x="4298225" y="5201675"/>
              <a:ext cx="14200" cy="11700"/>
            </a:xfrm>
            <a:custGeom>
              <a:rect b="b" l="l" r="r" t="t"/>
              <a:pathLst>
                <a:path extrusionOk="0" fill="none" h="468" w="568">
                  <a:moveTo>
                    <a:pt x="34" y="0"/>
                  </a:moveTo>
                  <a:cubicBezTo>
                    <a:pt x="1" y="300"/>
                    <a:pt x="168" y="467"/>
                    <a:pt x="468" y="434"/>
                  </a:cubicBezTo>
                  <a:cubicBezTo>
                    <a:pt x="568" y="33"/>
                    <a:pt x="168" y="134"/>
                    <a:pt x="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25"/>
            <p:cNvSpPr/>
            <p:nvPr/>
          </p:nvSpPr>
          <p:spPr>
            <a:xfrm flipH="1">
              <a:off x="4077225" y="5231675"/>
              <a:ext cx="20875" cy="18375"/>
            </a:xfrm>
            <a:custGeom>
              <a:rect b="b" l="l" r="r" t="t"/>
              <a:pathLst>
                <a:path extrusionOk="0" h="735" w="835">
                  <a:moveTo>
                    <a:pt x="834" y="401"/>
                  </a:moveTo>
                  <a:cubicBezTo>
                    <a:pt x="568" y="335"/>
                    <a:pt x="568" y="1"/>
                    <a:pt x="101" y="101"/>
                  </a:cubicBezTo>
                  <a:cubicBezTo>
                    <a:pt x="1" y="468"/>
                    <a:pt x="734" y="735"/>
                    <a:pt x="8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25"/>
            <p:cNvSpPr/>
            <p:nvPr/>
          </p:nvSpPr>
          <p:spPr>
            <a:xfrm flipH="1">
              <a:off x="3139900" y="5230025"/>
              <a:ext cx="20875" cy="30050"/>
            </a:xfrm>
            <a:custGeom>
              <a:rect b="b" l="l" r="r" t="t"/>
              <a:pathLst>
                <a:path extrusionOk="0" h="1202" w="835">
                  <a:moveTo>
                    <a:pt x="234" y="167"/>
                  </a:moveTo>
                  <a:cubicBezTo>
                    <a:pt x="335" y="467"/>
                    <a:pt x="1" y="1201"/>
                    <a:pt x="535" y="1034"/>
                  </a:cubicBezTo>
                  <a:cubicBezTo>
                    <a:pt x="835" y="901"/>
                    <a:pt x="735" y="0"/>
                    <a:pt x="2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25"/>
            <p:cNvSpPr/>
            <p:nvPr/>
          </p:nvSpPr>
          <p:spPr>
            <a:xfrm flipH="1">
              <a:off x="1798100" y="5254200"/>
              <a:ext cx="20050" cy="24200"/>
            </a:xfrm>
            <a:custGeom>
              <a:rect b="b" l="l" r="r" t="t"/>
              <a:pathLst>
                <a:path extrusionOk="0" h="968" w="802">
                  <a:moveTo>
                    <a:pt x="268" y="67"/>
                  </a:moveTo>
                  <a:cubicBezTo>
                    <a:pt x="1" y="434"/>
                    <a:pt x="234" y="968"/>
                    <a:pt x="701" y="968"/>
                  </a:cubicBezTo>
                  <a:cubicBezTo>
                    <a:pt x="701" y="501"/>
                    <a:pt x="802" y="1"/>
                    <a:pt x="2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25"/>
            <p:cNvSpPr/>
            <p:nvPr/>
          </p:nvSpPr>
          <p:spPr>
            <a:xfrm flipH="1">
              <a:off x="2332650" y="526755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67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25"/>
            <p:cNvSpPr/>
            <p:nvPr/>
          </p:nvSpPr>
          <p:spPr>
            <a:xfrm flipH="1">
              <a:off x="4636800" y="527422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0" y="0"/>
                  </a:moveTo>
                  <a:lnTo>
                    <a:pt x="0" y="167"/>
                  </a:lnTo>
                  <a:cubicBezTo>
                    <a:pt x="167" y="134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25"/>
            <p:cNvSpPr/>
            <p:nvPr/>
          </p:nvSpPr>
          <p:spPr>
            <a:xfrm flipH="1">
              <a:off x="2131675" y="5284225"/>
              <a:ext cx="3350" cy="3350"/>
            </a:xfrm>
            <a:custGeom>
              <a:rect b="b" l="l" r="r" t="t"/>
              <a:pathLst>
                <a:path extrusionOk="0" h="134" w="134">
                  <a:moveTo>
                    <a:pt x="67" y="67"/>
                  </a:moveTo>
                  <a:cubicBezTo>
                    <a:pt x="0" y="0"/>
                    <a:pt x="134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25"/>
            <p:cNvSpPr/>
            <p:nvPr/>
          </p:nvSpPr>
          <p:spPr>
            <a:xfrm flipH="1">
              <a:off x="4601775" y="5278375"/>
              <a:ext cx="39200" cy="76750"/>
            </a:xfrm>
            <a:custGeom>
              <a:rect b="b" l="l" r="r" t="t"/>
              <a:pathLst>
                <a:path extrusionOk="0" h="3070" w="1568">
                  <a:moveTo>
                    <a:pt x="567" y="435"/>
                  </a:moveTo>
                  <a:cubicBezTo>
                    <a:pt x="834" y="435"/>
                    <a:pt x="1001" y="368"/>
                    <a:pt x="1034" y="134"/>
                  </a:cubicBezTo>
                  <a:cubicBezTo>
                    <a:pt x="767" y="168"/>
                    <a:pt x="334" y="1"/>
                    <a:pt x="434" y="368"/>
                  </a:cubicBezTo>
                  <a:cubicBezTo>
                    <a:pt x="300" y="335"/>
                    <a:pt x="167" y="301"/>
                    <a:pt x="0" y="268"/>
                  </a:cubicBezTo>
                  <a:lnTo>
                    <a:pt x="0" y="3070"/>
                  </a:lnTo>
                  <a:lnTo>
                    <a:pt x="300" y="3070"/>
                  </a:lnTo>
                  <a:cubicBezTo>
                    <a:pt x="834" y="2636"/>
                    <a:pt x="1568" y="968"/>
                    <a:pt x="534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25"/>
            <p:cNvSpPr/>
            <p:nvPr/>
          </p:nvSpPr>
          <p:spPr>
            <a:xfrm flipH="1">
              <a:off x="4601775" y="5278375"/>
              <a:ext cx="39200" cy="76750"/>
            </a:xfrm>
            <a:custGeom>
              <a:rect b="b" l="l" r="r" t="t"/>
              <a:pathLst>
                <a:path extrusionOk="0" fill="none" h="3070" w="1568">
                  <a:moveTo>
                    <a:pt x="567" y="435"/>
                  </a:moveTo>
                  <a:cubicBezTo>
                    <a:pt x="834" y="435"/>
                    <a:pt x="1001" y="368"/>
                    <a:pt x="1034" y="134"/>
                  </a:cubicBezTo>
                  <a:cubicBezTo>
                    <a:pt x="767" y="168"/>
                    <a:pt x="334" y="1"/>
                    <a:pt x="434" y="368"/>
                  </a:cubicBezTo>
                  <a:cubicBezTo>
                    <a:pt x="300" y="335"/>
                    <a:pt x="167" y="301"/>
                    <a:pt x="0" y="268"/>
                  </a:cubicBezTo>
                  <a:lnTo>
                    <a:pt x="0" y="3070"/>
                  </a:lnTo>
                  <a:lnTo>
                    <a:pt x="300" y="3070"/>
                  </a:lnTo>
                  <a:cubicBezTo>
                    <a:pt x="834" y="2636"/>
                    <a:pt x="1568" y="968"/>
                    <a:pt x="534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25"/>
            <p:cNvSpPr/>
            <p:nvPr/>
          </p:nvSpPr>
          <p:spPr>
            <a:xfrm flipH="1">
              <a:off x="4008850" y="5263375"/>
              <a:ext cx="115100" cy="135125"/>
            </a:xfrm>
            <a:custGeom>
              <a:rect b="b" l="l" r="r" t="t"/>
              <a:pathLst>
                <a:path extrusionOk="0" h="5405" w="4604">
                  <a:moveTo>
                    <a:pt x="4203" y="1335"/>
                  </a:moveTo>
                  <a:cubicBezTo>
                    <a:pt x="0" y="1"/>
                    <a:pt x="1635" y="5404"/>
                    <a:pt x="4370" y="2336"/>
                  </a:cubicBezTo>
                  <a:cubicBezTo>
                    <a:pt x="3703" y="2169"/>
                    <a:pt x="4604" y="1902"/>
                    <a:pt x="4203" y="1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25"/>
            <p:cNvSpPr/>
            <p:nvPr/>
          </p:nvSpPr>
          <p:spPr>
            <a:xfrm flipH="1">
              <a:off x="2565325" y="5300075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25"/>
            <p:cNvSpPr/>
            <p:nvPr/>
          </p:nvSpPr>
          <p:spPr>
            <a:xfrm flipH="1">
              <a:off x="2726250" y="5306750"/>
              <a:ext cx="22550" cy="30875"/>
            </a:xfrm>
            <a:custGeom>
              <a:rect b="b" l="l" r="r" t="t"/>
              <a:pathLst>
                <a:path extrusionOk="0" h="1235" w="902">
                  <a:moveTo>
                    <a:pt x="0" y="167"/>
                  </a:moveTo>
                  <a:cubicBezTo>
                    <a:pt x="67" y="567"/>
                    <a:pt x="601" y="1234"/>
                    <a:pt x="901" y="901"/>
                  </a:cubicBezTo>
                  <a:cubicBezTo>
                    <a:pt x="534" y="734"/>
                    <a:pt x="701" y="0"/>
                    <a:pt x="0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25"/>
            <p:cNvSpPr/>
            <p:nvPr/>
          </p:nvSpPr>
          <p:spPr>
            <a:xfrm flipH="1">
              <a:off x="4563400" y="5321750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68"/>
                  </a:moveTo>
                  <a:cubicBezTo>
                    <a:pt x="601" y="601"/>
                    <a:pt x="34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25"/>
            <p:cNvSpPr/>
            <p:nvPr/>
          </p:nvSpPr>
          <p:spPr>
            <a:xfrm flipH="1">
              <a:off x="4541725" y="53442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25"/>
            <p:cNvSpPr/>
            <p:nvPr/>
          </p:nvSpPr>
          <p:spPr>
            <a:xfrm flipH="1">
              <a:off x="4604275" y="53517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25"/>
            <p:cNvSpPr/>
            <p:nvPr/>
          </p:nvSpPr>
          <p:spPr>
            <a:xfrm flipH="1">
              <a:off x="2906400" y="53517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25"/>
            <p:cNvSpPr/>
            <p:nvPr/>
          </p:nvSpPr>
          <p:spPr>
            <a:xfrm flipH="1">
              <a:off x="4604275" y="53626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25"/>
            <p:cNvSpPr/>
            <p:nvPr/>
          </p:nvSpPr>
          <p:spPr>
            <a:xfrm flipH="1">
              <a:off x="4560075" y="53517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25"/>
            <p:cNvSpPr/>
            <p:nvPr/>
          </p:nvSpPr>
          <p:spPr>
            <a:xfrm flipH="1">
              <a:off x="2909725" y="5356775"/>
              <a:ext cx="7525" cy="13375"/>
            </a:xfrm>
            <a:custGeom>
              <a:rect b="b" l="l" r="r" t="t"/>
              <a:pathLst>
                <a:path extrusionOk="0" h="535" w="301">
                  <a:moveTo>
                    <a:pt x="0" y="67"/>
                  </a:moveTo>
                  <a:cubicBezTo>
                    <a:pt x="0" y="267"/>
                    <a:pt x="100" y="468"/>
                    <a:pt x="300" y="534"/>
                  </a:cubicBezTo>
                  <a:cubicBezTo>
                    <a:pt x="300" y="301"/>
                    <a:pt x="300" y="1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25"/>
            <p:cNvSpPr/>
            <p:nvPr/>
          </p:nvSpPr>
          <p:spPr>
            <a:xfrm flipH="1">
              <a:off x="2349325" y="53626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25"/>
            <p:cNvSpPr/>
            <p:nvPr/>
          </p:nvSpPr>
          <p:spPr>
            <a:xfrm flipH="1">
              <a:off x="4615100" y="53659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25"/>
            <p:cNvSpPr/>
            <p:nvPr/>
          </p:nvSpPr>
          <p:spPr>
            <a:xfrm flipH="1">
              <a:off x="4483350" y="53659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25"/>
            <p:cNvSpPr/>
            <p:nvPr/>
          </p:nvSpPr>
          <p:spPr>
            <a:xfrm flipH="1">
              <a:off x="4630125" y="53809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25"/>
            <p:cNvSpPr/>
            <p:nvPr/>
          </p:nvSpPr>
          <p:spPr>
            <a:xfrm flipH="1">
              <a:off x="4599275" y="5375950"/>
              <a:ext cx="21700" cy="11700"/>
            </a:xfrm>
            <a:custGeom>
              <a:rect b="b" l="l" r="r" t="t"/>
              <a:pathLst>
                <a:path extrusionOk="0" h="468" w="868">
                  <a:moveTo>
                    <a:pt x="234" y="67"/>
                  </a:moveTo>
                  <a:cubicBezTo>
                    <a:pt x="1" y="468"/>
                    <a:pt x="868" y="468"/>
                    <a:pt x="801" y="201"/>
                  </a:cubicBezTo>
                  <a:cubicBezTo>
                    <a:pt x="601" y="168"/>
                    <a:pt x="534" y="1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25"/>
            <p:cNvSpPr/>
            <p:nvPr/>
          </p:nvSpPr>
          <p:spPr>
            <a:xfrm flipH="1">
              <a:off x="4623450" y="539347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7"/>
                  </a:moveTo>
                  <a:cubicBezTo>
                    <a:pt x="1" y="0"/>
                    <a:pt x="168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25"/>
            <p:cNvSpPr/>
            <p:nvPr/>
          </p:nvSpPr>
          <p:spPr>
            <a:xfrm flipH="1">
              <a:off x="4535050" y="5399300"/>
              <a:ext cx="7525" cy="6700"/>
            </a:xfrm>
            <a:custGeom>
              <a:rect b="b" l="l" r="r" t="t"/>
              <a:pathLst>
                <a:path extrusionOk="0" h="268" w="301">
                  <a:moveTo>
                    <a:pt x="0" y="1"/>
                  </a:moveTo>
                  <a:lnTo>
                    <a:pt x="0" y="268"/>
                  </a:lnTo>
                  <a:lnTo>
                    <a:pt x="300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25"/>
            <p:cNvSpPr/>
            <p:nvPr/>
          </p:nvSpPr>
          <p:spPr>
            <a:xfrm flipH="1">
              <a:off x="4571750" y="54101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25"/>
            <p:cNvSpPr/>
            <p:nvPr/>
          </p:nvSpPr>
          <p:spPr>
            <a:xfrm flipH="1">
              <a:off x="4591750" y="540515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0" y="501"/>
                  </a:moveTo>
                  <a:cubicBezTo>
                    <a:pt x="367" y="10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25"/>
            <p:cNvSpPr/>
            <p:nvPr/>
          </p:nvSpPr>
          <p:spPr>
            <a:xfrm flipH="1">
              <a:off x="4510025" y="5405150"/>
              <a:ext cx="77600" cy="45050"/>
            </a:xfrm>
            <a:custGeom>
              <a:rect b="b" l="l" r="r" t="t"/>
              <a:pathLst>
                <a:path extrusionOk="0" h="1802" w="3104">
                  <a:moveTo>
                    <a:pt x="501" y="634"/>
                  </a:moveTo>
                  <a:cubicBezTo>
                    <a:pt x="468" y="1101"/>
                    <a:pt x="935" y="267"/>
                    <a:pt x="935" y="768"/>
                  </a:cubicBezTo>
                  <a:cubicBezTo>
                    <a:pt x="768" y="1034"/>
                    <a:pt x="401" y="1435"/>
                    <a:pt x="34" y="1068"/>
                  </a:cubicBezTo>
                  <a:cubicBezTo>
                    <a:pt x="201" y="1535"/>
                    <a:pt x="1" y="1468"/>
                    <a:pt x="201" y="1802"/>
                  </a:cubicBezTo>
                  <a:lnTo>
                    <a:pt x="3103" y="1802"/>
                  </a:lnTo>
                  <a:cubicBezTo>
                    <a:pt x="3003" y="601"/>
                    <a:pt x="1102" y="0"/>
                    <a:pt x="468" y="6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25"/>
            <p:cNvSpPr/>
            <p:nvPr/>
          </p:nvSpPr>
          <p:spPr>
            <a:xfrm flipH="1">
              <a:off x="4510025" y="5405150"/>
              <a:ext cx="77600" cy="45050"/>
            </a:xfrm>
            <a:custGeom>
              <a:rect b="b" l="l" r="r" t="t"/>
              <a:pathLst>
                <a:path extrusionOk="0" fill="none" h="1802" w="3104">
                  <a:moveTo>
                    <a:pt x="501" y="634"/>
                  </a:moveTo>
                  <a:cubicBezTo>
                    <a:pt x="468" y="1101"/>
                    <a:pt x="935" y="267"/>
                    <a:pt x="935" y="768"/>
                  </a:cubicBezTo>
                  <a:cubicBezTo>
                    <a:pt x="768" y="1034"/>
                    <a:pt x="401" y="1435"/>
                    <a:pt x="34" y="1068"/>
                  </a:cubicBezTo>
                  <a:cubicBezTo>
                    <a:pt x="201" y="1535"/>
                    <a:pt x="1" y="1468"/>
                    <a:pt x="201" y="1802"/>
                  </a:cubicBezTo>
                  <a:lnTo>
                    <a:pt x="3103" y="1802"/>
                  </a:lnTo>
                  <a:cubicBezTo>
                    <a:pt x="3003" y="601"/>
                    <a:pt x="1102" y="0"/>
                    <a:pt x="468" y="6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25"/>
            <p:cNvSpPr/>
            <p:nvPr/>
          </p:nvSpPr>
          <p:spPr>
            <a:xfrm flipH="1">
              <a:off x="4593425" y="5441850"/>
              <a:ext cx="7525" cy="8350"/>
            </a:xfrm>
            <a:custGeom>
              <a:rect b="b" l="l" r="r" t="t"/>
              <a:pathLst>
                <a:path extrusionOk="0" h="334" w="301">
                  <a:moveTo>
                    <a:pt x="0" y="334"/>
                  </a:moveTo>
                  <a:lnTo>
                    <a:pt x="300" y="334"/>
                  </a:lnTo>
                  <a:lnTo>
                    <a:pt x="300" y="33"/>
                  </a:lnTo>
                  <a:cubicBezTo>
                    <a:pt x="67" y="0"/>
                    <a:pt x="34" y="167"/>
                    <a:pt x="0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25"/>
            <p:cNvSpPr/>
            <p:nvPr/>
          </p:nvSpPr>
          <p:spPr>
            <a:xfrm flipH="1">
              <a:off x="4593425" y="5441850"/>
              <a:ext cx="7525" cy="8350"/>
            </a:xfrm>
            <a:custGeom>
              <a:rect b="b" l="l" r="r" t="t"/>
              <a:pathLst>
                <a:path extrusionOk="0" fill="none" h="334" w="301">
                  <a:moveTo>
                    <a:pt x="0" y="334"/>
                  </a:moveTo>
                  <a:lnTo>
                    <a:pt x="300" y="334"/>
                  </a:lnTo>
                  <a:lnTo>
                    <a:pt x="300" y="33"/>
                  </a:lnTo>
                  <a:cubicBezTo>
                    <a:pt x="67" y="0"/>
                    <a:pt x="34" y="167"/>
                    <a:pt x="0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25"/>
            <p:cNvSpPr/>
            <p:nvPr/>
          </p:nvSpPr>
          <p:spPr>
            <a:xfrm flipH="1">
              <a:off x="4396625" y="5271725"/>
              <a:ext cx="81750" cy="186825"/>
            </a:xfrm>
            <a:custGeom>
              <a:rect b="b" l="l" r="r" t="t"/>
              <a:pathLst>
                <a:path extrusionOk="0" h="7473" w="3270">
                  <a:moveTo>
                    <a:pt x="1435" y="434"/>
                  </a:moveTo>
                  <a:lnTo>
                    <a:pt x="1402" y="434"/>
                  </a:lnTo>
                  <a:lnTo>
                    <a:pt x="1435" y="434"/>
                  </a:lnTo>
                  <a:cubicBezTo>
                    <a:pt x="1302" y="434"/>
                    <a:pt x="1202" y="434"/>
                    <a:pt x="1101" y="434"/>
                  </a:cubicBezTo>
                  <a:cubicBezTo>
                    <a:pt x="901" y="1068"/>
                    <a:pt x="1" y="2469"/>
                    <a:pt x="1535" y="2769"/>
                  </a:cubicBezTo>
                  <a:cubicBezTo>
                    <a:pt x="1468" y="3302"/>
                    <a:pt x="835" y="3269"/>
                    <a:pt x="935" y="3936"/>
                  </a:cubicBezTo>
                  <a:cubicBezTo>
                    <a:pt x="1001" y="4337"/>
                    <a:pt x="1302" y="4470"/>
                    <a:pt x="1835" y="4370"/>
                  </a:cubicBezTo>
                  <a:cubicBezTo>
                    <a:pt x="1135" y="4603"/>
                    <a:pt x="1168" y="4737"/>
                    <a:pt x="1101" y="5404"/>
                  </a:cubicBezTo>
                  <a:cubicBezTo>
                    <a:pt x="735" y="5771"/>
                    <a:pt x="768" y="5104"/>
                    <a:pt x="201" y="5271"/>
                  </a:cubicBezTo>
                  <a:cubicBezTo>
                    <a:pt x="968" y="5771"/>
                    <a:pt x="868" y="6471"/>
                    <a:pt x="1235" y="7172"/>
                  </a:cubicBezTo>
                  <a:lnTo>
                    <a:pt x="2102" y="7172"/>
                  </a:lnTo>
                  <a:cubicBezTo>
                    <a:pt x="2169" y="6905"/>
                    <a:pt x="2002" y="6872"/>
                    <a:pt x="1835" y="6872"/>
                  </a:cubicBezTo>
                  <a:cubicBezTo>
                    <a:pt x="1835" y="6138"/>
                    <a:pt x="2469" y="7472"/>
                    <a:pt x="2836" y="6872"/>
                  </a:cubicBezTo>
                  <a:cubicBezTo>
                    <a:pt x="2769" y="6238"/>
                    <a:pt x="2336" y="6672"/>
                    <a:pt x="2102" y="6438"/>
                  </a:cubicBezTo>
                  <a:cubicBezTo>
                    <a:pt x="2269" y="6238"/>
                    <a:pt x="2536" y="6138"/>
                    <a:pt x="2536" y="5838"/>
                  </a:cubicBezTo>
                  <a:cubicBezTo>
                    <a:pt x="2536" y="5337"/>
                    <a:pt x="2069" y="6138"/>
                    <a:pt x="2102" y="5704"/>
                  </a:cubicBezTo>
                  <a:cubicBezTo>
                    <a:pt x="3203" y="4737"/>
                    <a:pt x="3270" y="2936"/>
                    <a:pt x="1669" y="2335"/>
                  </a:cubicBezTo>
                  <a:cubicBezTo>
                    <a:pt x="2169" y="2002"/>
                    <a:pt x="2436" y="2335"/>
                    <a:pt x="2402" y="2635"/>
                  </a:cubicBezTo>
                  <a:cubicBezTo>
                    <a:pt x="3236" y="2402"/>
                    <a:pt x="2569" y="1234"/>
                    <a:pt x="3003" y="434"/>
                  </a:cubicBezTo>
                  <a:cubicBezTo>
                    <a:pt x="2402" y="0"/>
                    <a:pt x="2002" y="434"/>
                    <a:pt x="1402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25"/>
            <p:cNvSpPr/>
            <p:nvPr/>
          </p:nvSpPr>
          <p:spPr>
            <a:xfrm flipH="1">
              <a:off x="4396625" y="5271725"/>
              <a:ext cx="81750" cy="186825"/>
            </a:xfrm>
            <a:custGeom>
              <a:rect b="b" l="l" r="r" t="t"/>
              <a:pathLst>
                <a:path extrusionOk="0" fill="none" h="7473" w="3270">
                  <a:moveTo>
                    <a:pt x="1435" y="434"/>
                  </a:moveTo>
                  <a:lnTo>
                    <a:pt x="1402" y="434"/>
                  </a:lnTo>
                  <a:lnTo>
                    <a:pt x="1435" y="434"/>
                  </a:lnTo>
                  <a:cubicBezTo>
                    <a:pt x="1302" y="434"/>
                    <a:pt x="1202" y="434"/>
                    <a:pt x="1101" y="434"/>
                  </a:cubicBezTo>
                  <a:cubicBezTo>
                    <a:pt x="901" y="1068"/>
                    <a:pt x="1" y="2469"/>
                    <a:pt x="1535" y="2769"/>
                  </a:cubicBezTo>
                  <a:cubicBezTo>
                    <a:pt x="1468" y="3302"/>
                    <a:pt x="835" y="3269"/>
                    <a:pt x="935" y="3936"/>
                  </a:cubicBezTo>
                  <a:cubicBezTo>
                    <a:pt x="1001" y="4337"/>
                    <a:pt x="1302" y="4470"/>
                    <a:pt x="1835" y="4370"/>
                  </a:cubicBezTo>
                  <a:cubicBezTo>
                    <a:pt x="1135" y="4603"/>
                    <a:pt x="1168" y="4737"/>
                    <a:pt x="1101" y="5404"/>
                  </a:cubicBezTo>
                  <a:cubicBezTo>
                    <a:pt x="735" y="5771"/>
                    <a:pt x="768" y="5104"/>
                    <a:pt x="201" y="5271"/>
                  </a:cubicBezTo>
                  <a:cubicBezTo>
                    <a:pt x="968" y="5771"/>
                    <a:pt x="868" y="6471"/>
                    <a:pt x="1235" y="7172"/>
                  </a:cubicBezTo>
                  <a:lnTo>
                    <a:pt x="2102" y="7172"/>
                  </a:lnTo>
                  <a:cubicBezTo>
                    <a:pt x="2169" y="6905"/>
                    <a:pt x="2002" y="6872"/>
                    <a:pt x="1835" y="6872"/>
                  </a:cubicBezTo>
                  <a:cubicBezTo>
                    <a:pt x="1835" y="6138"/>
                    <a:pt x="2469" y="7472"/>
                    <a:pt x="2836" y="6872"/>
                  </a:cubicBezTo>
                  <a:cubicBezTo>
                    <a:pt x="2769" y="6238"/>
                    <a:pt x="2336" y="6672"/>
                    <a:pt x="2102" y="6438"/>
                  </a:cubicBezTo>
                  <a:cubicBezTo>
                    <a:pt x="2269" y="6238"/>
                    <a:pt x="2536" y="6138"/>
                    <a:pt x="2536" y="5838"/>
                  </a:cubicBezTo>
                  <a:cubicBezTo>
                    <a:pt x="2536" y="5337"/>
                    <a:pt x="2069" y="6138"/>
                    <a:pt x="2102" y="5704"/>
                  </a:cubicBezTo>
                  <a:cubicBezTo>
                    <a:pt x="3203" y="4737"/>
                    <a:pt x="3270" y="2936"/>
                    <a:pt x="1669" y="2335"/>
                  </a:cubicBezTo>
                  <a:cubicBezTo>
                    <a:pt x="2169" y="2002"/>
                    <a:pt x="2436" y="2335"/>
                    <a:pt x="2402" y="2635"/>
                  </a:cubicBezTo>
                  <a:cubicBezTo>
                    <a:pt x="3236" y="2402"/>
                    <a:pt x="2569" y="1234"/>
                    <a:pt x="3003" y="434"/>
                  </a:cubicBezTo>
                  <a:cubicBezTo>
                    <a:pt x="2402" y="0"/>
                    <a:pt x="2002" y="434"/>
                    <a:pt x="1402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25"/>
            <p:cNvSpPr/>
            <p:nvPr/>
          </p:nvSpPr>
          <p:spPr>
            <a:xfrm flipH="1">
              <a:off x="4624275" y="5387625"/>
              <a:ext cx="16700" cy="40900"/>
            </a:xfrm>
            <a:custGeom>
              <a:rect b="b" l="l" r="r" t="t"/>
              <a:pathLst>
                <a:path extrusionOk="0" h="1636" w="668">
                  <a:moveTo>
                    <a:pt x="0" y="168"/>
                  </a:moveTo>
                  <a:lnTo>
                    <a:pt x="0" y="1202"/>
                  </a:lnTo>
                  <a:cubicBezTo>
                    <a:pt x="500" y="1235"/>
                    <a:pt x="0" y="1602"/>
                    <a:pt x="300" y="1635"/>
                  </a:cubicBezTo>
                  <a:cubicBezTo>
                    <a:pt x="400" y="1202"/>
                    <a:pt x="667" y="1"/>
                    <a:pt x="0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25"/>
            <p:cNvSpPr/>
            <p:nvPr/>
          </p:nvSpPr>
          <p:spPr>
            <a:xfrm flipH="1">
              <a:off x="4619275" y="4959825"/>
              <a:ext cx="21700" cy="40050"/>
            </a:xfrm>
            <a:custGeom>
              <a:rect b="b" l="l" r="r" t="t"/>
              <a:pathLst>
                <a:path extrusionOk="0" h="1602" w="868">
                  <a:moveTo>
                    <a:pt x="867" y="868"/>
                  </a:moveTo>
                  <a:cubicBezTo>
                    <a:pt x="467" y="868"/>
                    <a:pt x="734" y="1"/>
                    <a:pt x="0" y="134"/>
                  </a:cubicBezTo>
                  <a:lnTo>
                    <a:pt x="0" y="1602"/>
                  </a:lnTo>
                  <a:cubicBezTo>
                    <a:pt x="367" y="801"/>
                    <a:pt x="367" y="1268"/>
                    <a:pt x="867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25"/>
            <p:cNvSpPr/>
            <p:nvPr/>
          </p:nvSpPr>
          <p:spPr>
            <a:xfrm flipH="1">
              <a:off x="4610950" y="4918125"/>
              <a:ext cx="30025" cy="41725"/>
            </a:xfrm>
            <a:custGeom>
              <a:rect b="b" l="l" r="r" t="t"/>
              <a:pathLst>
                <a:path extrusionOk="0" h="1669" w="1201">
                  <a:moveTo>
                    <a:pt x="300" y="1068"/>
                  </a:moveTo>
                  <a:cubicBezTo>
                    <a:pt x="734" y="1168"/>
                    <a:pt x="167" y="1402"/>
                    <a:pt x="300" y="1669"/>
                  </a:cubicBezTo>
                  <a:cubicBezTo>
                    <a:pt x="1201" y="1368"/>
                    <a:pt x="434" y="1101"/>
                    <a:pt x="1168" y="801"/>
                  </a:cubicBezTo>
                  <a:cubicBezTo>
                    <a:pt x="1001" y="301"/>
                    <a:pt x="500" y="1"/>
                    <a:pt x="0" y="67"/>
                  </a:cubicBezTo>
                  <a:lnTo>
                    <a:pt x="0" y="1368"/>
                  </a:lnTo>
                  <a:cubicBezTo>
                    <a:pt x="267" y="1435"/>
                    <a:pt x="267" y="1268"/>
                    <a:pt x="30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25"/>
            <p:cNvSpPr/>
            <p:nvPr/>
          </p:nvSpPr>
          <p:spPr>
            <a:xfrm flipH="1">
              <a:off x="4563400" y="4135075"/>
              <a:ext cx="77575" cy="70900"/>
            </a:xfrm>
            <a:custGeom>
              <a:rect b="b" l="l" r="r" t="t"/>
              <a:pathLst>
                <a:path extrusionOk="0" h="2836" w="3103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25"/>
            <p:cNvSpPr/>
            <p:nvPr/>
          </p:nvSpPr>
          <p:spPr>
            <a:xfrm flipH="1">
              <a:off x="122520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25"/>
            <p:cNvSpPr/>
            <p:nvPr/>
          </p:nvSpPr>
          <p:spPr>
            <a:xfrm flipH="1">
              <a:off x="31657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25"/>
            <p:cNvSpPr/>
            <p:nvPr/>
          </p:nvSpPr>
          <p:spPr>
            <a:xfrm flipH="1">
              <a:off x="4622625" y="4210125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25"/>
            <p:cNvSpPr/>
            <p:nvPr/>
          </p:nvSpPr>
          <p:spPr>
            <a:xfrm flipH="1">
              <a:off x="4322400" y="4497825"/>
              <a:ext cx="86750" cy="102600"/>
            </a:xfrm>
            <a:custGeom>
              <a:rect b="b" l="l" r="r" t="t"/>
              <a:pathLst>
                <a:path extrusionOk="0" h="4104" w="3470">
                  <a:moveTo>
                    <a:pt x="3469" y="3537"/>
                  </a:moveTo>
                  <a:cubicBezTo>
                    <a:pt x="1635" y="3136"/>
                    <a:pt x="3103" y="1535"/>
                    <a:pt x="3469" y="1035"/>
                  </a:cubicBezTo>
                  <a:cubicBezTo>
                    <a:pt x="1335" y="1"/>
                    <a:pt x="0" y="4104"/>
                    <a:pt x="3469" y="353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25"/>
            <p:cNvSpPr/>
            <p:nvPr/>
          </p:nvSpPr>
          <p:spPr>
            <a:xfrm flipH="1">
              <a:off x="4409125" y="4906450"/>
              <a:ext cx="121775" cy="159300"/>
            </a:xfrm>
            <a:custGeom>
              <a:rect b="b" l="l" r="r" t="t"/>
              <a:pathLst>
                <a:path extrusionOk="0" h="6372" w="4871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25"/>
            <p:cNvSpPr/>
            <p:nvPr/>
          </p:nvSpPr>
          <p:spPr>
            <a:xfrm flipH="1">
              <a:off x="4409125" y="4906450"/>
              <a:ext cx="121775" cy="159300"/>
            </a:xfrm>
            <a:custGeom>
              <a:rect b="b" l="l" r="r" t="t"/>
              <a:pathLst>
                <a:path extrusionOk="0" fill="none" h="6372" w="4871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25"/>
            <p:cNvSpPr/>
            <p:nvPr/>
          </p:nvSpPr>
          <p:spPr>
            <a:xfrm flipH="1">
              <a:off x="4128100" y="5267550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801" y="567"/>
                  </a:moveTo>
                  <a:cubicBezTo>
                    <a:pt x="868" y="100"/>
                    <a:pt x="435" y="167"/>
                    <a:pt x="201" y="0"/>
                  </a:cubicBezTo>
                  <a:cubicBezTo>
                    <a:pt x="168" y="200"/>
                    <a:pt x="1" y="267"/>
                    <a:pt x="68" y="567"/>
                  </a:cubicBezTo>
                  <a:cubicBezTo>
                    <a:pt x="535" y="501"/>
                    <a:pt x="735" y="667"/>
                    <a:pt x="1102" y="734"/>
                  </a:cubicBezTo>
                  <a:cubicBezTo>
                    <a:pt x="1102" y="434"/>
                    <a:pt x="968" y="401"/>
                    <a:pt x="8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25"/>
            <p:cNvSpPr/>
            <p:nvPr/>
          </p:nvSpPr>
          <p:spPr>
            <a:xfrm flipH="1">
              <a:off x="4505025" y="5410150"/>
              <a:ext cx="18375" cy="17525"/>
            </a:xfrm>
            <a:custGeom>
              <a:rect b="b" l="l" r="r" t="t"/>
              <a:pathLst>
                <a:path extrusionOk="0" h="701" w="735">
                  <a:moveTo>
                    <a:pt x="734" y="0"/>
                  </a:moveTo>
                  <a:cubicBezTo>
                    <a:pt x="0" y="201"/>
                    <a:pt x="501" y="701"/>
                    <a:pt x="7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25"/>
            <p:cNvSpPr/>
            <p:nvPr/>
          </p:nvSpPr>
          <p:spPr>
            <a:xfrm flipH="1">
              <a:off x="3896275" y="5417650"/>
              <a:ext cx="20850" cy="29225"/>
            </a:xfrm>
            <a:custGeom>
              <a:rect b="b" l="l" r="r" t="t"/>
              <a:pathLst>
                <a:path extrusionOk="0" h="1169" w="834">
                  <a:moveTo>
                    <a:pt x="33" y="268"/>
                  </a:moveTo>
                  <a:cubicBezTo>
                    <a:pt x="200" y="1101"/>
                    <a:pt x="0" y="801"/>
                    <a:pt x="634" y="1168"/>
                  </a:cubicBezTo>
                  <a:cubicBezTo>
                    <a:pt x="300" y="601"/>
                    <a:pt x="834" y="935"/>
                    <a:pt x="767" y="268"/>
                  </a:cubicBezTo>
                  <a:cubicBezTo>
                    <a:pt x="400" y="268"/>
                    <a:pt x="300" y="1"/>
                    <a:pt x="33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25"/>
            <p:cNvSpPr/>
            <p:nvPr/>
          </p:nvSpPr>
          <p:spPr>
            <a:xfrm flipH="1">
              <a:off x="3896275" y="5417650"/>
              <a:ext cx="20850" cy="29225"/>
            </a:xfrm>
            <a:custGeom>
              <a:rect b="b" l="l" r="r" t="t"/>
              <a:pathLst>
                <a:path extrusionOk="0" fill="none" h="1169" w="834">
                  <a:moveTo>
                    <a:pt x="33" y="268"/>
                  </a:moveTo>
                  <a:cubicBezTo>
                    <a:pt x="200" y="1101"/>
                    <a:pt x="0" y="801"/>
                    <a:pt x="634" y="1168"/>
                  </a:cubicBezTo>
                  <a:cubicBezTo>
                    <a:pt x="300" y="601"/>
                    <a:pt x="834" y="935"/>
                    <a:pt x="767" y="268"/>
                  </a:cubicBezTo>
                  <a:cubicBezTo>
                    <a:pt x="400" y="268"/>
                    <a:pt x="300" y="1"/>
                    <a:pt x="33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88" name="Google Shape;5288;p25"/>
          <p:cNvSpPr/>
          <p:nvPr/>
        </p:nvSpPr>
        <p:spPr>
          <a:xfrm flipH="1">
            <a:off x="-87800" y="-39800"/>
            <a:ext cx="3592800" cy="3410050"/>
          </a:xfrm>
          <a:custGeom>
            <a:rect b="b" l="l" r="r" t="t"/>
            <a:pathLst>
              <a:path extrusionOk="0" h="136402" w="143712">
                <a:moveTo>
                  <a:pt x="5801" y="0"/>
                </a:moveTo>
                <a:lnTo>
                  <a:pt x="5801" y="0"/>
                </a:lnTo>
                <a:cubicBezTo>
                  <a:pt x="5794" y="0"/>
                  <a:pt x="5786" y="5"/>
                  <a:pt x="5776" y="15"/>
                </a:cubicBezTo>
                <a:lnTo>
                  <a:pt x="5819" y="15"/>
                </a:lnTo>
                <a:cubicBezTo>
                  <a:pt x="5814" y="5"/>
                  <a:pt x="5808" y="0"/>
                  <a:pt x="5801" y="0"/>
                </a:cubicBezTo>
                <a:close/>
                <a:moveTo>
                  <a:pt x="5819" y="15"/>
                </a:moveTo>
                <a:cubicBezTo>
                  <a:pt x="5873" y="126"/>
                  <a:pt x="5748" y="845"/>
                  <a:pt x="5820" y="845"/>
                </a:cubicBezTo>
                <a:cubicBezTo>
                  <a:pt x="5825" y="845"/>
                  <a:pt x="5830" y="842"/>
                  <a:pt x="5836" y="835"/>
                </a:cubicBezTo>
                <a:lnTo>
                  <a:pt x="5836" y="835"/>
                </a:lnTo>
                <a:cubicBezTo>
                  <a:pt x="1247" y="9285"/>
                  <a:pt x="0" y="19711"/>
                  <a:pt x="3466" y="28708"/>
                </a:cubicBezTo>
                <a:cubicBezTo>
                  <a:pt x="6961" y="37705"/>
                  <a:pt x="15411" y="44818"/>
                  <a:pt x="24986" y="45760"/>
                </a:cubicBezTo>
                <a:cubicBezTo>
                  <a:pt x="25797" y="45838"/>
                  <a:pt x="26607" y="45875"/>
                  <a:pt x="27414" y="45875"/>
                </a:cubicBezTo>
                <a:cubicBezTo>
                  <a:pt x="38680" y="45875"/>
                  <a:pt x="49569" y="38784"/>
                  <a:pt x="60715" y="38784"/>
                </a:cubicBezTo>
                <a:cubicBezTo>
                  <a:pt x="62144" y="38784"/>
                  <a:pt x="63578" y="38901"/>
                  <a:pt x="65017" y="39164"/>
                </a:cubicBezTo>
                <a:cubicBezTo>
                  <a:pt x="77358" y="41413"/>
                  <a:pt x="85321" y="53997"/>
                  <a:pt x="87844" y="66338"/>
                </a:cubicBezTo>
                <a:cubicBezTo>
                  <a:pt x="90337" y="78648"/>
                  <a:pt x="88938" y="91445"/>
                  <a:pt x="90640" y="103907"/>
                </a:cubicBezTo>
                <a:cubicBezTo>
                  <a:pt x="91461" y="109773"/>
                  <a:pt x="93011" y="115639"/>
                  <a:pt x="96264" y="120594"/>
                </a:cubicBezTo>
                <a:cubicBezTo>
                  <a:pt x="104015" y="132327"/>
                  <a:pt x="119516" y="136126"/>
                  <a:pt x="133590" y="136400"/>
                </a:cubicBezTo>
                <a:cubicBezTo>
                  <a:pt x="133672" y="136401"/>
                  <a:pt x="133753" y="136402"/>
                  <a:pt x="133834" y="136402"/>
                </a:cubicBezTo>
                <a:cubicBezTo>
                  <a:pt x="137644" y="136402"/>
                  <a:pt x="140080" y="134994"/>
                  <a:pt x="142252" y="131780"/>
                </a:cubicBezTo>
                <a:cubicBezTo>
                  <a:pt x="143711" y="129682"/>
                  <a:pt x="143590" y="130108"/>
                  <a:pt x="141766" y="128314"/>
                </a:cubicBezTo>
                <a:lnTo>
                  <a:pt x="141097" y="15"/>
                </a:ln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9" name="Google Shape;5289;p25"/>
          <p:cNvSpPr/>
          <p:nvPr/>
        </p:nvSpPr>
        <p:spPr>
          <a:xfrm rot="10800000">
            <a:off x="-145000" y="-62212"/>
            <a:ext cx="4070025" cy="1141500"/>
          </a:xfrm>
          <a:custGeom>
            <a:rect b="b" l="l" r="r" t="t"/>
            <a:pathLst>
              <a:path extrusionOk="0" h="45660" w="162801">
                <a:moveTo>
                  <a:pt x="58653" y="1"/>
                </a:moveTo>
                <a:cubicBezTo>
                  <a:pt x="39844" y="1"/>
                  <a:pt x="20987" y="8762"/>
                  <a:pt x="9545" y="23744"/>
                </a:cubicBezTo>
                <a:cubicBezTo>
                  <a:pt x="6810" y="27270"/>
                  <a:pt x="4712" y="31221"/>
                  <a:pt x="3345" y="35446"/>
                </a:cubicBezTo>
                <a:cubicBezTo>
                  <a:pt x="3132" y="36084"/>
                  <a:pt x="609" y="44565"/>
                  <a:pt x="913" y="44565"/>
                </a:cubicBezTo>
                <a:cubicBezTo>
                  <a:pt x="639" y="44565"/>
                  <a:pt x="275" y="45659"/>
                  <a:pt x="1" y="45659"/>
                </a:cubicBezTo>
                <a:lnTo>
                  <a:pt x="162800" y="45659"/>
                </a:lnTo>
                <a:cubicBezTo>
                  <a:pt x="161493" y="44443"/>
                  <a:pt x="160460" y="44291"/>
                  <a:pt x="159913" y="42589"/>
                </a:cubicBezTo>
                <a:cubicBezTo>
                  <a:pt x="160030" y="42413"/>
                  <a:pt x="159265" y="41553"/>
                  <a:pt x="159409" y="41553"/>
                </a:cubicBezTo>
                <a:cubicBezTo>
                  <a:pt x="159414" y="41553"/>
                  <a:pt x="159420" y="41554"/>
                  <a:pt x="159426" y="41556"/>
                </a:cubicBezTo>
                <a:lnTo>
                  <a:pt x="159426" y="20036"/>
                </a:lnTo>
                <a:cubicBezTo>
                  <a:pt x="159568" y="20036"/>
                  <a:pt x="159224" y="19995"/>
                  <a:pt x="159032" y="19995"/>
                </a:cubicBezTo>
                <a:cubicBezTo>
                  <a:pt x="158937" y="19995"/>
                  <a:pt x="158879" y="20005"/>
                  <a:pt x="158940" y="20036"/>
                </a:cubicBezTo>
                <a:cubicBezTo>
                  <a:pt x="150419" y="22003"/>
                  <a:pt x="141539" y="23344"/>
                  <a:pt x="132782" y="23344"/>
                </a:cubicBezTo>
                <a:cubicBezTo>
                  <a:pt x="123545" y="23344"/>
                  <a:pt x="114446" y="21852"/>
                  <a:pt x="106052" y="18030"/>
                </a:cubicBezTo>
                <a:cubicBezTo>
                  <a:pt x="100824" y="15628"/>
                  <a:pt x="96051" y="12437"/>
                  <a:pt x="91036" y="9519"/>
                </a:cubicBezTo>
                <a:cubicBezTo>
                  <a:pt x="85990" y="6601"/>
                  <a:pt x="80732" y="4017"/>
                  <a:pt x="75170" y="2376"/>
                </a:cubicBezTo>
                <a:cubicBezTo>
                  <a:pt x="69798" y="771"/>
                  <a:pt x="64227" y="1"/>
                  <a:pt x="58653" y="1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0" name="Google Shape;5290;p25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5291" name="Google Shape;5291;p25"/>
          <p:cNvPicPr preferRelativeResize="0"/>
          <p:nvPr/>
        </p:nvPicPr>
        <p:blipFill rotWithShape="1">
          <a:blip r:embed="rId2">
            <a:alphaModFix/>
          </a:blip>
          <a:srcRect b="36742" l="11283" r="25680" t="40312"/>
          <a:stretch/>
        </p:blipFill>
        <p:spPr>
          <a:xfrm>
            <a:off x="5705750" y="929000"/>
            <a:ext cx="3438250" cy="1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2_1_1_1_1">
    <p:spTree>
      <p:nvGrpSpPr>
        <p:cNvPr id="5292" name="Shape 5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93" name="Google Shape;5293;p26"/>
          <p:cNvGrpSpPr/>
          <p:nvPr/>
        </p:nvGrpSpPr>
        <p:grpSpPr>
          <a:xfrm flipH="1" rot="10800000">
            <a:off x="24166" y="925165"/>
            <a:ext cx="4825007" cy="4184603"/>
            <a:chOff x="1187675" y="233950"/>
            <a:chExt cx="3820275" cy="3313225"/>
          </a:xfrm>
        </p:grpSpPr>
        <p:sp>
          <p:nvSpPr>
            <p:cNvPr id="5294" name="Google Shape;5294;p26"/>
            <p:cNvSpPr/>
            <p:nvPr/>
          </p:nvSpPr>
          <p:spPr>
            <a:xfrm>
              <a:off x="1189350" y="23395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26"/>
            <p:cNvSpPr/>
            <p:nvPr/>
          </p:nvSpPr>
          <p:spPr>
            <a:xfrm>
              <a:off x="3075700" y="238950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26"/>
            <p:cNvSpPr/>
            <p:nvPr/>
          </p:nvSpPr>
          <p:spPr>
            <a:xfrm>
              <a:off x="3675300" y="238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26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26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26"/>
            <p:cNvSpPr/>
            <p:nvPr/>
          </p:nvSpPr>
          <p:spPr>
            <a:xfrm>
              <a:off x="3860425" y="241450"/>
              <a:ext cx="41725" cy="34225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26"/>
            <p:cNvSpPr/>
            <p:nvPr/>
          </p:nvSpPr>
          <p:spPr>
            <a:xfrm>
              <a:off x="4748550" y="234775"/>
              <a:ext cx="35900" cy="51725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26"/>
            <p:cNvSpPr/>
            <p:nvPr/>
          </p:nvSpPr>
          <p:spPr>
            <a:xfrm>
              <a:off x="1821475" y="249800"/>
              <a:ext cx="30875" cy="35875"/>
            </a:xfrm>
            <a:custGeom>
              <a:rect b="b" l="l" r="r" t="t"/>
              <a:pathLst>
                <a:path extrusionOk="0" h="1435" w="1235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26"/>
            <p:cNvSpPr/>
            <p:nvPr/>
          </p:nvSpPr>
          <p:spPr>
            <a:xfrm>
              <a:off x="1193525" y="2564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26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26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26"/>
            <p:cNvSpPr/>
            <p:nvPr/>
          </p:nvSpPr>
          <p:spPr>
            <a:xfrm>
              <a:off x="1347800" y="287325"/>
              <a:ext cx="45050" cy="42550"/>
            </a:xfrm>
            <a:custGeom>
              <a:rect b="b" l="l" r="r" t="t"/>
              <a:pathLst>
                <a:path extrusionOk="0" h="1702" w="1802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26"/>
            <p:cNvSpPr/>
            <p:nvPr/>
          </p:nvSpPr>
          <p:spPr>
            <a:xfrm>
              <a:off x="3404275" y="291475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26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26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26"/>
            <p:cNvSpPr/>
            <p:nvPr/>
          </p:nvSpPr>
          <p:spPr>
            <a:xfrm>
              <a:off x="4120625" y="303150"/>
              <a:ext cx="25875" cy="25050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26"/>
            <p:cNvSpPr/>
            <p:nvPr/>
          </p:nvSpPr>
          <p:spPr>
            <a:xfrm>
              <a:off x="3872925" y="307325"/>
              <a:ext cx="19225" cy="15875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26"/>
            <p:cNvSpPr/>
            <p:nvPr/>
          </p:nvSpPr>
          <p:spPr>
            <a:xfrm>
              <a:off x="3439300" y="313175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26"/>
            <p:cNvSpPr/>
            <p:nvPr/>
          </p:nvSpPr>
          <p:spPr>
            <a:xfrm>
              <a:off x="4083075" y="319000"/>
              <a:ext cx="14225" cy="18375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26"/>
            <p:cNvSpPr/>
            <p:nvPr/>
          </p:nvSpPr>
          <p:spPr>
            <a:xfrm>
              <a:off x="2939775" y="319850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26"/>
            <p:cNvSpPr/>
            <p:nvPr/>
          </p:nvSpPr>
          <p:spPr>
            <a:xfrm>
              <a:off x="4275725" y="332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26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26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26"/>
            <p:cNvSpPr/>
            <p:nvPr/>
          </p:nvSpPr>
          <p:spPr>
            <a:xfrm>
              <a:off x="4164800" y="383225"/>
              <a:ext cx="3375" cy="4175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26"/>
            <p:cNvSpPr/>
            <p:nvPr/>
          </p:nvSpPr>
          <p:spPr>
            <a:xfrm>
              <a:off x="3940475" y="3915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26"/>
            <p:cNvSpPr/>
            <p:nvPr/>
          </p:nvSpPr>
          <p:spPr>
            <a:xfrm>
              <a:off x="3426775" y="390725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26"/>
            <p:cNvSpPr/>
            <p:nvPr/>
          </p:nvSpPr>
          <p:spPr>
            <a:xfrm>
              <a:off x="2068325" y="39740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26"/>
            <p:cNvSpPr/>
            <p:nvPr/>
          </p:nvSpPr>
          <p:spPr>
            <a:xfrm>
              <a:off x="3261675" y="392400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26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26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fill="none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26"/>
            <p:cNvSpPr/>
            <p:nvPr/>
          </p:nvSpPr>
          <p:spPr>
            <a:xfrm>
              <a:off x="2977300" y="4174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26"/>
            <p:cNvSpPr/>
            <p:nvPr/>
          </p:nvSpPr>
          <p:spPr>
            <a:xfrm>
              <a:off x="3019000" y="4249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26"/>
            <p:cNvSpPr/>
            <p:nvPr/>
          </p:nvSpPr>
          <p:spPr>
            <a:xfrm>
              <a:off x="2718775" y="409075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26"/>
            <p:cNvSpPr/>
            <p:nvPr/>
          </p:nvSpPr>
          <p:spPr>
            <a:xfrm>
              <a:off x="2913925" y="427425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26"/>
            <p:cNvSpPr/>
            <p:nvPr/>
          </p:nvSpPr>
          <p:spPr>
            <a:xfrm>
              <a:off x="3884600" y="419900"/>
              <a:ext cx="61750" cy="60900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26"/>
            <p:cNvSpPr/>
            <p:nvPr/>
          </p:nvSpPr>
          <p:spPr>
            <a:xfrm>
              <a:off x="1703050" y="4349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26"/>
            <p:cNvSpPr/>
            <p:nvPr/>
          </p:nvSpPr>
          <p:spPr>
            <a:xfrm>
              <a:off x="2761300" y="439100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26"/>
            <p:cNvSpPr/>
            <p:nvPr/>
          </p:nvSpPr>
          <p:spPr>
            <a:xfrm>
              <a:off x="1796450" y="487450"/>
              <a:ext cx="22550" cy="19225"/>
            </a:xfrm>
            <a:custGeom>
              <a:rect b="b" l="l" r="r" t="t"/>
              <a:pathLst>
                <a:path extrusionOk="0" h="769" w="902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26"/>
            <p:cNvSpPr/>
            <p:nvPr/>
          </p:nvSpPr>
          <p:spPr>
            <a:xfrm>
              <a:off x="4810275" y="497475"/>
              <a:ext cx="23375" cy="2002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26"/>
            <p:cNvSpPr/>
            <p:nvPr/>
          </p:nvSpPr>
          <p:spPr>
            <a:xfrm>
              <a:off x="1686375" y="5049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26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26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26"/>
            <p:cNvSpPr/>
            <p:nvPr/>
          </p:nvSpPr>
          <p:spPr>
            <a:xfrm>
              <a:off x="1274425" y="520825"/>
              <a:ext cx="21700" cy="15850"/>
            </a:xfrm>
            <a:custGeom>
              <a:rect b="b" l="l" r="r" t="t"/>
              <a:pathLst>
                <a:path extrusionOk="0" h="634" w="868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26"/>
            <p:cNvSpPr/>
            <p:nvPr/>
          </p:nvSpPr>
          <p:spPr>
            <a:xfrm>
              <a:off x="1314450" y="521650"/>
              <a:ext cx="25875" cy="28375"/>
            </a:xfrm>
            <a:custGeom>
              <a:rect b="b" l="l" r="r" t="t"/>
              <a:pathLst>
                <a:path extrusionOk="0" h="1135" w="1035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26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26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fill="none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26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26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26"/>
            <p:cNvSpPr/>
            <p:nvPr/>
          </p:nvSpPr>
          <p:spPr>
            <a:xfrm>
              <a:off x="1874850" y="530825"/>
              <a:ext cx="25875" cy="21700"/>
            </a:xfrm>
            <a:custGeom>
              <a:rect b="b" l="l" r="r" t="t"/>
              <a:pathLst>
                <a:path extrusionOk="0" h="868" w="1035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26"/>
            <p:cNvSpPr/>
            <p:nvPr/>
          </p:nvSpPr>
          <p:spPr>
            <a:xfrm>
              <a:off x="1233550" y="550000"/>
              <a:ext cx="30050" cy="15050"/>
            </a:xfrm>
            <a:custGeom>
              <a:rect b="b" l="l" r="r" t="t"/>
              <a:pathLst>
                <a:path extrusionOk="0" h="602" w="1202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26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26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26"/>
            <p:cNvSpPr/>
            <p:nvPr/>
          </p:nvSpPr>
          <p:spPr>
            <a:xfrm>
              <a:off x="1719725" y="559175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26"/>
            <p:cNvSpPr/>
            <p:nvPr/>
          </p:nvSpPr>
          <p:spPr>
            <a:xfrm>
              <a:off x="3561875" y="580850"/>
              <a:ext cx="18375" cy="16700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26"/>
            <p:cNvSpPr/>
            <p:nvPr/>
          </p:nvSpPr>
          <p:spPr>
            <a:xfrm>
              <a:off x="1992425" y="58502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26"/>
            <p:cNvSpPr/>
            <p:nvPr/>
          </p:nvSpPr>
          <p:spPr>
            <a:xfrm>
              <a:off x="1734750" y="600875"/>
              <a:ext cx="16700" cy="11700"/>
            </a:xfrm>
            <a:custGeom>
              <a:rect b="b" l="l" r="r" t="t"/>
              <a:pathLst>
                <a:path extrusionOk="0" h="468" w="668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26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26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26"/>
            <p:cNvSpPr/>
            <p:nvPr/>
          </p:nvSpPr>
          <p:spPr>
            <a:xfrm>
              <a:off x="2711275" y="580025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26"/>
            <p:cNvSpPr/>
            <p:nvPr/>
          </p:nvSpPr>
          <p:spPr>
            <a:xfrm>
              <a:off x="3531850" y="618375"/>
              <a:ext cx="12550" cy="15875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26"/>
            <p:cNvSpPr/>
            <p:nvPr/>
          </p:nvSpPr>
          <p:spPr>
            <a:xfrm>
              <a:off x="1647175" y="632550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26"/>
            <p:cNvSpPr/>
            <p:nvPr/>
          </p:nvSpPr>
          <p:spPr>
            <a:xfrm>
              <a:off x="1558775" y="635900"/>
              <a:ext cx="19225" cy="16700"/>
            </a:xfrm>
            <a:custGeom>
              <a:rect b="b" l="l" r="r" t="t"/>
              <a:pathLst>
                <a:path extrusionOk="0" h="668" w="769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26"/>
            <p:cNvSpPr/>
            <p:nvPr/>
          </p:nvSpPr>
          <p:spPr>
            <a:xfrm>
              <a:off x="1757250" y="643400"/>
              <a:ext cx="19225" cy="20050"/>
            </a:xfrm>
            <a:custGeom>
              <a:rect b="b" l="l" r="r" t="t"/>
              <a:pathLst>
                <a:path extrusionOk="0" h="802" w="769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26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26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fill="none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26"/>
            <p:cNvSpPr/>
            <p:nvPr/>
          </p:nvSpPr>
          <p:spPr>
            <a:xfrm>
              <a:off x="1306950" y="632550"/>
              <a:ext cx="79225" cy="70925"/>
            </a:xfrm>
            <a:custGeom>
              <a:rect b="b" l="l" r="r" t="t"/>
              <a:pathLst>
                <a:path extrusionOk="0" h="2837" w="3169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26"/>
            <p:cNvSpPr/>
            <p:nvPr/>
          </p:nvSpPr>
          <p:spPr>
            <a:xfrm>
              <a:off x="2918100" y="665075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26"/>
            <p:cNvSpPr/>
            <p:nvPr/>
          </p:nvSpPr>
          <p:spPr>
            <a:xfrm>
              <a:off x="1201025" y="6734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26"/>
            <p:cNvSpPr/>
            <p:nvPr/>
          </p:nvSpPr>
          <p:spPr>
            <a:xfrm>
              <a:off x="3767025" y="6709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26"/>
            <p:cNvSpPr/>
            <p:nvPr/>
          </p:nvSpPr>
          <p:spPr>
            <a:xfrm>
              <a:off x="1823150" y="675925"/>
              <a:ext cx="29200" cy="24200"/>
            </a:xfrm>
            <a:custGeom>
              <a:rect b="b" l="l" r="r" t="t"/>
              <a:pathLst>
                <a:path extrusionOk="0" h="968" w="1168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26"/>
            <p:cNvSpPr/>
            <p:nvPr/>
          </p:nvSpPr>
          <p:spPr>
            <a:xfrm>
              <a:off x="4876150" y="6726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26"/>
            <p:cNvSpPr/>
            <p:nvPr/>
          </p:nvSpPr>
          <p:spPr>
            <a:xfrm>
              <a:off x="3056525" y="716800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26"/>
            <p:cNvSpPr/>
            <p:nvPr/>
          </p:nvSpPr>
          <p:spPr>
            <a:xfrm>
              <a:off x="1596300" y="724300"/>
              <a:ext cx="28400" cy="22525"/>
            </a:xfrm>
            <a:custGeom>
              <a:rect b="b" l="l" r="r" t="t"/>
              <a:pathLst>
                <a:path extrusionOk="0" h="901" w="1136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26"/>
            <p:cNvSpPr/>
            <p:nvPr/>
          </p:nvSpPr>
          <p:spPr>
            <a:xfrm>
              <a:off x="1537925" y="736800"/>
              <a:ext cx="26725" cy="21700"/>
            </a:xfrm>
            <a:custGeom>
              <a:rect b="b" l="l" r="r" t="t"/>
              <a:pathLst>
                <a:path extrusionOk="0" h="868" w="1069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26"/>
            <p:cNvSpPr/>
            <p:nvPr/>
          </p:nvSpPr>
          <p:spPr>
            <a:xfrm>
              <a:off x="2588675" y="742650"/>
              <a:ext cx="19225" cy="14200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26"/>
            <p:cNvSpPr/>
            <p:nvPr/>
          </p:nvSpPr>
          <p:spPr>
            <a:xfrm>
              <a:off x="3392600" y="747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26"/>
            <p:cNvSpPr/>
            <p:nvPr/>
          </p:nvSpPr>
          <p:spPr>
            <a:xfrm>
              <a:off x="2418575" y="747650"/>
              <a:ext cx="34200" cy="29200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26"/>
            <p:cNvSpPr/>
            <p:nvPr/>
          </p:nvSpPr>
          <p:spPr>
            <a:xfrm>
              <a:off x="1361975" y="773500"/>
              <a:ext cx="29225" cy="32550"/>
            </a:xfrm>
            <a:custGeom>
              <a:rect b="b" l="l" r="r" t="t"/>
              <a:pathLst>
                <a:path extrusionOk="0" h="1302" w="1169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26"/>
            <p:cNvSpPr/>
            <p:nvPr/>
          </p:nvSpPr>
          <p:spPr>
            <a:xfrm>
              <a:off x="3663625" y="770150"/>
              <a:ext cx="37550" cy="39225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26"/>
            <p:cNvSpPr/>
            <p:nvPr/>
          </p:nvSpPr>
          <p:spPr>
            <a:xfrm>
              <a:off x="4782750" y="7835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26"/>
            <p:cNvSpPr/>
            <p:nvPr/>
          </p:nvSpPr>
          <p:spPr>
            <a:xfrm>
              <a:off x="2293475" y="791000"/>
              <a:ext cx="19200" cy="16700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26"/>
            <p:cNvSpPr/>
            <p:nvPr/>
          </p:nvSpPr>
          <p:spPr>
            <a:xfrm>
              <a:off x="1190200" y="801850"/>
              <a:ext cx="24200" cy="22550"/>
            </a:xfrm>
            <a:custGeom>
              <a:rect b="b" l="l" r="r" t="t"/>
              <a:pathLst>
                <a:path extrusionOk="0" h="902" w="968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26"/>
            <p:cNvSpPr/>
            <p:nvPr/>
          </p:nvSpPr>
          <p:spPr>
            <a:xfrm>
              <a:off x="1287750" y="812700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26"/>
            <p:cNvSpPr/>
            <p:nvPr/>
          </p:nvSpPr>
          <p:spPr>
            <a:xfrm>
              <a:off x="4138950" y="810200"/>
              <a:ext cx="52575" cy="46725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26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26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fill="none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26"/>
            <p:cNvSpPr/>
            <p:nvPr/>
          </p:nvSpPr>
          <p:spPr>
            <a:xfrm>
              <a:off x="1211875" y="813525"/>
              <a:ext cx="74250" cy="95925"/>
            </a:xfrm>
            <a:custGeom>
              <a:rect b="b" l="l" r="r" t="t"/>
              <a:pathLst>
                <a:path extrusionOk="0" h="3837" w="297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26"/>
            <p:cNvSpPr/>
            <p:nvPr/>
          </p:nvSpPr>
          <p:spPr>
            <a:xfrm>
              <a:off x="4746050" y="83437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26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26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26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26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26"/>
            <p:cNvSpPr/>
            <p:nvPr/>
          </p:nvSpPr>
          <p:spPr>
            <a:xfrm>
              <a:off x="2612875" y="8744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26"/>
            <p:cNvSpPr/>
            <p:nvPr/>
          </p:nvSpPr>
          <p:spPr>
            <a:xfrm>
              <a:off x="1450375" y="87772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26"/>
            <p:cNvSpPr/>
            <p:nvPr/>
          </p:nvSpPr>
          <p:spPr>
            <a:xfrm>
              <a:off x="1292750" y="88940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26"/>
            <p:cNvSpPr/>
            <p:nvPr/>
          </p:nvSpPr>
          <p:spPr>
            <a:xfrm>
              <a:off x="2938100" y="918600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26"/>
            <p:cNvSpPr/>
            <p:nvPr/>
          </p:nvSpPr>
          <p:spPr>
            <a:xfrm>
              <a:off x="1193525" y="941950"/>
              <a:ext cx="22550" cy="16700"/>
            </a:xfrm>
            <a:custGeom>
              <a:rect b="b" l="l" r="r" t="t"/>
              <a:pathLst>
                <a:path extrusionOk="0" h="668" w="902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26"/>
            <p:cNvSpPr/>
            <p:nvPr/>
          </p:nvSpPr>
          <p:spPr>
            <a:xfrm>
              <a:off x="1814800" y="9419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26"/>
            <p:cNvSpPr/>
            <p:nvPr/>
          </p:nvSpPr>
          <p:spPr>
            <a:xfrm>
              <a:off x="2846375" y="945275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26"/>
            <p:cNvSpPr/>
            <p:nvPr/>
          </p:nvSpPr>
          <p:spPr>
            <a:xfrm>
              <a:off x="2230100" y="959450"/>
              <a:ext cx="31700" cy="12550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26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26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26"/>
            <p:cNvSpPr/>
            <p:nvPr/>
          </p:nvSpPr>
          <p:spPr>
            <a:xfrm>
              <a:off x="2406050" y="960300"/>
              <a:ext cx="50075" cy="42550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26"/>
            <p:cNvSpPr/>
            <p:nvPr/>
          </p:nvSpPr>
          <p:spPr>
            <a:xfrm>
              <a:off x="1635500" y="96612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26"/>
            <p:cNvSpPr/>
            <p:nvPr/>
          </p:nvSpPr>
          <p:spPr>
            <a:xfrm>
              <a:off x="1592150" y="978650"/>
              <a:ext cx="15850" cy="15850"/>
            </a:xfrm>
            <a:custGeom>
              <a:rect b="b" l="l" r="r" t="t"/>
              <a:pathLst>
                <a:path extrusionOk="0" h="634" w="634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26"/>
            <p:cNvSpPr/>
            <p:nvPr/>
          </p:nvSpPr>
          <p:spPr>
            <a:xfrm>
              <a:off x="3942975" y="985325"/>
              <a:ext cx="22550" cy="2252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26"/>
            <p:cNvSpPr/>
            <p:nvPr/>
          </p:nvSpPr>
          <p:spPr>
            <a:xfrm>
              <a:off x="1738925" y="980300"/>
              <a:ext cx="45050" cy="44225"/>
            </a:xfrm>
            <a:custGeom>
              <a:rect b="b" l="l" r="r" t="t"/>
              <a:pathLst>
                <a:path extrusionOk="0" h="1769" w="1802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26"/>
            <p:cNvSpPr/>
            <p:nvPr/>
          </p:nvSpPr>
          <p:spPr>
            <a:xfrm>
              <a:off x="1587975" y="9986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26"/>
            <p:cNvSpPr/>
            <p:nvPr/>
          </p:nvSpPr>
          <p:spPr>
            <a:xfrm>
              <a:off x="3232475" y="1007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26"/>
            <p:cNvSpPr/>
            <p:nvPr/>
          </p:nvSpPr>
          <p:spPr>
            <a:xfrm>
              <a:off x="2184225" y="1042850"/>
              <a:ext cx="28375" cy="30050"/>
            </a:xfrm>
            <a:custGeom>
              <a:rect b="b" l="l" r="r" t="t"/>
              <a:pathLst>
                <a:path extrusionOk="0" h="1202" w="1135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26"/>
            <p:cNvSpPr/>
            <p:nvPr/>
          </p:nvSpPr>
          <p:spPr>
            <a:xfrm>
              <a:off x="3790375" y="1052025"/>
              <a:ext cx="26725" cy="23375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26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26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26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26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26"/>
            <p:cNvSpPr/>
            <p:nvPr/>
          </p:nvSpPr>
          <p:spPr>
            <a:xfrm>
              <a:off x="4682675" y="1063700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26"/>
            <p:cNvSpPr/>
            <p:nvPr/>
          </p:nvSpPr>
          <p:spPr>
            <a:xfrm>
              <a:off x="1395325" y="10803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26"/>
            <p:cNvSpPr/>
            <p:nvPr/>
          </p:nvSpPr>
          <p:spPr>
            <a:xfrm>
              <a:off x="3737000" y="10962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26"/>
            <p:cNvSpPr/>
            <p:nvPr/>
          </p:nvSpPr>
          <p:spPr>
            <a:xfrm>
              <a:off x="4593450" y="110872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26"/>
            <p:cNvSpPr/>
            <p:nvPr/>
          </p:nvSpPr>
          <p:spPr>
            <a:xfrm>
              <a:off x="2336000" y="1112075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26"/>
            <p:cNvSpPr/>
            <p:nvPr/>
          </p:nvSpPr>
          <p:spPr>
            <a:xfrm>
              <a:off x="4026375" y="11204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26"/>
            <p:cNvSpPr/>
            <p:nvPr/>
          </p:nvSpPr>
          <p:spPr>
            <a:xfrm>
              <a:off x="4309925" y="1123750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26"/>
            <p:cNvSpPr/>
            <p:nvPr/>
          </p:nvSpPr>
          <p:spPr>
            <a:xfrm>
              <a:off x="1999100" y="1122075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26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26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fill="none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26"/>
            <p:cNvSpPr/>
            <p:nvPr/>
          </p:nvSpPr>
          <p:spPr>
            <a:xfrm>
              <a:off x="3865425" y="113375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26"/>
            <p:cNvSpPr/>
            <p:nvPr/>
          </p:nvSpPr>
          <p:spPr>
            <a:xfrm>
              <a:off x="1592150" y="1130425"/>
              <a:ext cx="37550" cy="37550"/>
            </a:xfrm>
            <a:custGeom>
              <a:rect b="b" l="l" r="r" t="t"/>
              <a:pathLst>
                <a:path extrusionOk="0" h="1502" w="1502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26"/>
            <p:cNvSpPr/>
            <p:nvPr/>
          </p:nvSpPr>
          <p:spPr>
            <a:xfrm>
              <a:off x="1417850" y="1126250"/>
              <a:ext cx="65075" cy="105925"/>
            </a:xfrm>
            <a:custGeom>
              <a:rect b="b" l="l" r="r" t="t"/>
              <a:pathLst>
                <a:path extrusionOk="0" h="4237" w="2603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26"/>
            <p:cNvSpPr/>
            <p:nvPr/>
          </p:nvSpPr>
          <p:spPr>
            <a:xfrm>
              <a:off x="3646100" y="1157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26"/>
            <p:cNvSpPr/>
            <p:nvPr/>
          </p:nvSpPr>
          <p:spPr>
            <a:xfrm>
              <a:off x="2032450" y="116377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26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26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26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26"/>
            <p:cNvSpPr/>
            <p:nvPr/>
          </p:nvSpPr>
          <p:spPr>
            <a:xfrm>
              <a:off x="1639675" y="119297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26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26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26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26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26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26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26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26"/>
            <p:cNvSpPr/>
            <p:nvPr/>
          </p:nvSpPr>
          <p:spPr>
            <a:xfrm>
              <a:off x="1922375" y="122547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26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26"/>
            <p:cNvSpPr/>
            <p:nvPr/>
          </p:nvSpPr>
          <p:spPr>
            <a:xfrm>
              <a:off x="1633000" y="1247175"/>
              <a:ext cx="17550" cy="30875"/>
            </a:xfrm>
            <a:custGeom>
              <a:rect b="b" l="l" r="r" t="t"/>
              <a:pathLst>
                <a:path extrusionOk="0" h="1235" w="702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26"/>
            <p:cNvSpPr/>
            <p:nvPr/>
          </p:nvSpPr>
          <p:spPr>
            <a:xfrm>
              <a:off x="2576175" y="125217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26"/>
            <p:cNvSpPr/>
            <p:nvPr/>
          </p:nvSpPr>
          <p:spPr>
            <a:xfrm>
              <a:off x="3865425" y="1281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26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26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26"/>
            <p:cNvSpPr/>
            <p:nvPr/>
          </p:nvSpPr>
          <p:spPr>
            <a:xfrm>
              <a:off x="4385800" y="12855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26"/>
            <p:cNvSpPr/>
            <p:nvPr/>
          </p:nvSpPr>
          <p:spPr>
            <a:xfrm>
              <a:off x="1408675" y="129887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26"/>
            <p:cNvSpPr/>
            <p:nvPr/>
          </p:nvSpPr>
          <p:spPr>
            <a:xfrm>
              <a:off x="4307425" y="1303875"/>
              <a:ext cx="13350" cy="14200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26"/>
            <p:cNvSpPr/>
            <p:nvPr/>
          </p:nvSpPr>
          <p:spPr>
            <a:xfrm>
              <a:off x="1765600" y="1306375"/>
              <a:ext cx="43400" cy="40900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26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26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26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26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26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26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26"/>
            <p:cNvSpPr/>
            <p:nvPr/>
          </p:nvSpPr>
          <p:spPr>
            <a:xfrm>
              <a:off x="1976575" y="1351400"/>
              <a:ext cx="22550" cy="22550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26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26"/>
            <p:cNvSpPr/>
            <p:nvPr/>
          </p:nvSpPr>
          <p:spPr>
            <a:xfrm>
              <a:off x="1713050" y="1370600"/>
              <a:ext cx="36725" cy="51725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26"/>
            <p:cNvSpPr/>
            <p:nvPr/>
          </p:nvSpPr>
          <p:spPr>
            <a:xfrm>
              <a:off x="4027225" y="1373925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26"/>
            <p:cNvSpPr/>
            <p:nvPr/>
          </p:nvSpPr>
          <p:spPr>
            <a:xfrm>
              <a:off x="1611325" y="13897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26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26"/>
            <p:cNvSpPr/>
            <p:nvPr/>
          </p:nvSpPr>
          <p:spPr>
            <a:xfrm>
              <a:off x="1371150" y="1412275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26"/>
            <p:cNvSpPr/>
            <p:nvPr/>
          </p:nvSpPr>
          <p:spPr>
            <a:xfrm>
              <a:off x="3839575" y="1415625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26"/>
            <p:cNvSpPr/>
            <p:nvPr/>
          </p:nvSpPr>
          <p:spPr>
            <a:xfrm>
              <a:off x="2072475" y="14139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26"/>
            <p:cNvSpPr/>
            <p:nvPr/>
          </p:nvSpPr>
          <p:spPr>
            <a:xfrm>
              <a:off x="2486125" y="1415625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26"/>
            <p:cNvSpPr/>
            <p:nvPr/>
          </p:nvSpPr>
          <p:spPr>
            <a:xfrm>
              <a:off x="1231875" y="1433975"/>
              <a:ext cx="21725" cy="11700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26"/>
            <p:cNvSpPr/>
            <p:nvPr/>
          </p:nvSpPr>
          <p:spPr>
            <a:xfrm>
              <a:off x="2406050" y="1432300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26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26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26"/>
            <p:cNvSpPr/>
            <p:nvPr/>
          </p:nvSpPr>
          <p:spPr>
            <a:xfrm>
              <a:off x="1464550" y="1444800"/>
              <a:ext cx="20050" cy="11700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26"/>
            <p:cNvSpPr/>
            <p:nvPr/>
          </p:nvSpPr>
          <p:spPr>
            <a:xfrm>
              <a:off x="1625500" y="1456475"/>
              <a:ext cx="11700" cy="8375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26"/>
            <p:cNvSpPr/>
            <p:nvPr/>
          </p:nvSpPr>
          <p:spPr>
            <a:xfrm>
              <a:off x="4093100" y="1455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26"/>
            <p:cNvSpPr/>
            <p:nvPr/>
          </p:nvSpPr>
          <p:spPr>
            <a:xfrm>
              <a:off x="1582125" y="1472325"/>
              <a:ext cx="6700" cy="6700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26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26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26"/>
            <p:cNvSpPr/>
            <p:nvPr/>
          </p:nvSpPr>
          <p:spPr>
            <a:xfrm>
              <a:off x="1326125" y="14831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26"/>
            <p:cNvSpPr/>
            <p:nvPr/>
          </p:nvSpPr>
          <p:spPr>
            <a:xfrm>
              <a:off x="3825400" y="14831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26"/>
            <p:cNvSpPr/>
            <p:nvPr/>
          </p:nvSpPr>
          <p:spPr>
            <a:xfrm>
              <a:off x="1517925" y="14931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26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26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26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26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26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26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26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26"/>
            <p:cNvSpPr/>
            <p:nvPr/>
          </p:nvSpPr>
          <p:spPr>
            <a:xfrm>
              <a:off x="1235225" y="1545725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26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26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26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26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26"/>
            <p:cNvSpPr/>
            <p:nvPr/>
          </p:nvSpPr>
          <p:spPr>
            <a:xfrm>
              <a:off x="1409500" y="15790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26"/>
            <p:cNvSpPr/>
            <p:nvPr/>
          </p:nvSpPr>
          <p:spPr>
            <a:xfrm>
              <a:off x="2215075" y="1588250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26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26"/>
            <p:cNvSpPr/>
            <p:nvPr/>
          </p:nvSpPr>
          <p:spPr>
            <a:xfrm>
              <a:off x="1442025" y="1643275"/>
              <a:ext cx="45075" cy="55900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26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26"/>
            <p:cNvSpPr/>
            <p:nvPr/>
          </p:nvSpPr>
          <p:spPr>
            <a:xfrm>
              <a:off x="4234025" y="1644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26"/>
            <p:cNvSpPr/>
            <p:nvPr/>
          </p:nvSpPr>
          <p:spPr>
            <a:xfrm>
              <a:off x="1406175" y="1655800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26"/>
            <p:cNvSpPr/>
            <p:nvPr/>
          </p:nvSpPr>
          <p:spPr>
            <a:xfrm>
              <a:off x="1691375" y="168332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26"/>
            <p:cNvSpPr/>
            <p:nvPr/>
          </p:nvSpPr>
          <p:spPr>
            <a:xfrm>
              <a:off x="4048050" y="168997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26"/>
            <p:cNvSpPr/>
            <p:nvPr/>
          </p:nvSpPr>
          <p:spPr>
            <a:xfrm>
              <a:off x="2379375" y="17025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26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26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26"/>
            <p:cNvSpPr/>
            <p:nvPr/>
          </p:nvSpPr>
          <p:spPr>
            <a:xfrm>
              <a:off x="3811225" y="1693325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26"/>
            <p:cNvSpPr/>
            <p:nvPr/>
          </p:nvSpPr>
          <p:spPr>
            <a:xfrm>
              <a:off x="2295150" y="171332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26"/>
            <p:cNvSpPr/>
            <p:nvPr/>
          </p:nvSpPr>
          <p:spPr>
            <a:xfrm>
              <a:off x="3605250" y="17275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26"/>
            <p:cNvSpPr/>
            <p:nvPr/>
          </p:nvSpPr>
          <p:spPr>
            <a:xfrm>
              <a:off x="1885675" y="1726675"/>
              <a:ext cx="15050" cy="17550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26"/>
            <p:cNvSpPr/>
            <p:nvPr/>
          </p:nvSpPr>
          <p:spPr>
            <a:xfrm>
              <a:off x="1261900" y="1735850"/>
              <a:ext cx="24225" cy="18375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26"/>
            <p:cNvSpPr/>
            <p:nvPr/>
          </p:nvSpPr>
          <p:spPr>
            <a:xfrm>
              <a:off x="3773700" y="1731675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26"/>
            <p:cNvSpPr/>
            <p:nvPr/>
          </p:nvSpPr>
          <p:spPr>
            <a:xfrm>
              <a:off x="2167550" y="1757525"/>
              <a:ext cx="13375" cy="15050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26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26"/>
            <p:cNvSpPr/>
            <p:nvPr/>
          </p:nvSpPr>
          <p:spPr>
            <a:xfrm>
              <a:off x="2143375" y="1785875"/>
              <a:ext cx="14200" cy="14225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26"/>
            <p:cNvSpPr/>
            <p:nvPr/>
          </p:nvSpPr>
          <p:spPr>
            <a:xfrm>
              <a:off x="1743075" y="1792550"/>
              <a:ext cx="14200" cy="18375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26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26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26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26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26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26"/>
            <p:cNvSpPr/>
            <p:nvPr/>
          </p:nvSpPr>
          <p:spPr>
            <a:xfrm>
              <a:off x="4087250" y="18034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26"/>
            <p:cNvSpPr/>
            <p:nvPr/>
          </p:nvSpPr>
          <p:spPr>
            <a:xfrm>
              <a:off x="4329100" y="18109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26"/>
            <p:cNvSpPr/>
            <p:nvPr/>
          </p:nvSpPr>
          <p:spPr>
            <a:xfrm>
              <a:off x="4260725" y="18034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26"/>
            <p:cNvSpPr/>
            <p:nvPr/>
          </p:nvSpPr>
          <p:spPr>
            <a:xfrm>
              <a:off x="3985525" y="1800900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26"/>
            <p:cNvSpPr/>
            <p:nvPr/>
          </p:nvSpPr>
          <p:spPr>
            <a:xfrm>
              <a:off x="4066400" y="1800900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26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26"/>
            <p:cNvSpPr/>
            <p:nvPr/>
          </p:nvSpPr>
          <p:spPr>
            <a:xfrm>
              <a:off x="1877350" y="1849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26"/>
            <p:cNvSpPr/>
            <p:nvPr/>
          </p:nvSpPr>
          <p:spPr>
            <a:xfrm>
              <a:off x="1424525" y="18843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26"/>
            <p:cNvSpPr/>
            <p:nvPr/>
          </p:nvSpPr>
          <p:spPr>
            <a:xfrm>
              <a:off x="1968250" y="1865950"/>
              <a:ext cx="27550" cy="44225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26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26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26"/>
            <p:cNvSpPr/>
            <p:nvPr/>
          </p:nvSpPr>
          <p:spPr>
            <a:xfrm>
              <a:off x="2516125" y="1976850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26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26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26"/>
            <p:cNvSpPr/>
            <p:nvPr/>
          </p:nvSpPr>
          <p:spPr>
            <a:xfrm>
              <a:off x="1749750" y="20244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26"/>
            <p:cNvSpPr/>
            <p:nvPr/>
          </p:nvSpPr>
          <p:spPr>
            <a:xfrm>
              <a:off x="1562125" y="2082775"/>
              <a:ext cx="13375" cy="13350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26"/>
            <p:cNvSpPr/>
            <p:nvPr/>
          </p:nvSpPr>
          <p:spPr>
            <a:xfrm>
              <a:off x="1921550" y="2083600"/>
              <a:ext cx="24200" cy="18375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26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26"/>
            <p:cNvSpPr/>
            <p:nvPr/>
          </p:nvSpPr>
          <p:spPr>
            <a:xfrm>
              <a:off x="1622175" y="2081925"/>
              <a:ext cx="43375" cy="46725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26"/>
            <p:cNvSpPr/>
            <p:nvPr/>
          </p:nvSpPr>
          <p:spPr>
            <a:xfrm>
              <a:off x="1451200" y="2102775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26"/>
            <p:cNvSpPr/>
            <p:nvPr/>
          </p:nvSpPr>
          <p:spPr>
            <a:xfrm>
              <a:off x="1235225" y="2085275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26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26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26"/>
            <p:cNvSpPr/>
            <p:nvPr/>
          </p:nvSpPr>
          <p:spPr>
            <a:xfrm>
              <a:off x="1462050" y="21586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26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26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26"/>
            <p:cNvSpPr/>
            <p:nvPr/>
          </p:nvSpPr>
          <p:spPr>
            <a:xfrm>
              <a:off x="1216050" y="2156975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26"/>
            <p:cNvSpPr/>
            <p:nvPr/>
          </p:nvSpPr>
          <p:spPr>
            <a:xfrm>
              <a:off x="1256900" y="2171175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26"/>
            <p:cNvSpPr/>
            <p:nvPr/>
          </p:nvSpPr>
          <p:spPr>
            <a:xfrm>
              <a:off x="1490400" y="2183675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26"/>
            <p:cNvSpPr/>
            <p:nvPr/>
          </p:nvSpPr>
          <p:spPr>
            <a:xfrm>
              <a:off x="1259400" y="2187000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26"/>
            <p:cNvSpPr/>
            <p:nvPr/>
          </p:nvSpPr>
          <p:spPr>
            <a:xfrm>
              <a:off x="1391175" y="218617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26"/>
            <p:cNvSpPr/>
            <p:nvPr/>
          </p:nvSpPr>
          <p:spPr>
            <a:xfrm>
              <a:off x="1603825" y="21895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26"/>
            <p:cNvSpPr/>
            <p:nvPr/>
          </p:nvSpPr>
          <p:spPr>
            <a:xfrm>
              <a:off x="1872350" y="2187000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26"/>
            <p:cNvSpPr/>
            <p:nvPr/>
          </p:nvSpPr>
          <p:spPr>
            <a:xfrm>
              <a:off x="1392000" y="2216200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26"/>
            <p:cNvSpPr/>
            <p:nvPr/>
          </p:nvSpPr>
          <p:spPr>
            <a:xfrm>
              <a:off x="1818975" y="2215350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26"/>
            <p:cNvSpPr/>
            <p:nvPr/>
          </p:nvSpPr>
          <p:spPr>
            <a:xfrm>
              <a:off x="2196750" y="22812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26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26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26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26"/>
            <p:cNvSpPr/>
            <p:nvPr/>
          </p:nvSpPr>
          <p:spPr>
            <a:xfrm>
              <a:off x="1786450" y="232295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26"/>
            <p:cNvSpPr/>
            <p:nvPr/>
          </p:nvSpPr>
          <p:spPr>
            <a:xfrm>
              <a:off x="2046625" y="2333775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26"/>
            <p:cNvSpPr/>
            <p:nvPr/>
          </p:nvSpPr>
          <p:spPr>
            <a:xfrm>
              <a:off x="2038300" y="263065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26"/>
            <p:cNvSpPr/>
            <p:nvPr/>
          </p:nvSpPr>
          <p:spPr>
            <a:xfrm>
              <a:off x="1939900" y="2679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26"/>
            <p:cNvSpPr/>
            <p:nvPr/>
          </p:nvSpPr>
          <p:spPr>
            <a:xfrm>
              <a:off x="1844000" y="27741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26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26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26"/>
            <p:cNvSpPr/>
            <p:nvPr/>
          </p:nvSpPr>
          <p:spPr>
            <a:xfrm>
              <a:off x="2057475" y="28583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26"/>
            <p:cNvSpPr/>
            <p:nvPr/>
          </p:nvSpPr>
          <p:spPr>
            <a:xfrm>
              <a:off x="1552950" y="28766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26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26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26"/>
            <p:cNvSpPr/>
            <p:nvPr/>
          </p:nvSpPr>
          <p:spPr>
            <a:xfrm>
              <a:off x="1720575" y="29325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26"/>
            <p:cNvSpPr/>
            <p:nvPr/>
          </p:nvSpPr>
          <p:spPr>
            <a:xfrm>
              <a:off x="1908200" y="29325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26"/>
            <p:cNvSpPr/>
            <p:nvPr/>
          </p:nvSpPr>
          <p:spPr>
            <a:xfrm>
              <a:off x="1355300" y="2935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26"/>
            <p:cNvSpPr/>
            <p:nvPr/>
          </p:nvSpPr>
          <p:spPr>
            <a:xfrm>
              <a:off x="1418675" y="29592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26"/>
            <p:cNvSpPr/>
            <p:nvPr/>
          </p:nvSpPr>
          <p:spPr>
            <a:xfrm>
              <a:off x="1389500" y="29759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26"/>
            <p:cNvSpPr/>
            <p:nvPr/>
          </p:nvSpPr>
          <p:spPr>
            <a:xfrm>
              <a:off x="1370325" y="29800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26"/>
            <p:cNvSpPr/>
            <p:nvPr/>
          </p:nvSpPr>
          <p:spPr>
            <a:xfrm>
              <a:off x="1844825" y="29675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26"/>
            <p:cNvSpPr/>
            <p:nvPr/>
          </p:nvSpPr>
          <p:spPr>
            <a:xfrm>
              <a:off x="1613000" y="29817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26"/>
            <p:cNvSpPr/>
            <p:nvPr/>
          </p:nvSpPr>
          <p:spPr>
            <a:xfrm>
              <a:off x="1954075" y="30793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26"/>
            <p:cNvSpPr/>
            <p:nvPr/>
          </p:nvSpPr>
          <p:spPr>
            <a:xfrm>
              <a:off x="1493750" y="31018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26"/>
            <p:cNvSpPr/>
            <p:nvPr/>
          </p:nvSpPr>
          <p:spPr>
            <a:xfrm>
              <a:off x="1457875" y="31318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26"/>
            <p:cNvSpPr/>
            <p:nvPr/>
          </p:nvSpPr>
          <p:spPr>
            <a:xfrm>
              <a:off x="1929050" y="31393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26"/>
            <p:cNvSpPr/>
            <p:nvPr/>
          </p:nvSpPr>
          <p:spPr>
            <a:xfrm>
              <a:off x="1827300" y="315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26"/>
            <p:cNvSpPr/>
            <p:nvPr/>
          </p:nvSpPr>
          <p:spPr>
            <a:xfrm>
              <a:off x="1516250" y="31785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26"/>
            <p:cNvSpPr/>
            <p:nvPr/>
          </p:nvSpPr>
          <p:spPr>
            <a:xfrm>
              <a:off x="1472050" y="31910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26"/>
            <p:cNvSpPr/>
            <p:nvPr/>
          </p:nvSpPr>
          <p:spPr>
            <a:xfrm>
              <a:off x="1620500" y="32060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26"/>
            <p:cNvSpPr/>
            <p:nvPr/>
          </p:nvSpPr>
          <p:spPr>
            <a:xfrm>
              <a:off x="2078325" y="32135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26"/>
            <p:cNvSpPr/>
            <p:nvPr/>
          </p:nvSpPr>
          <p:spPr>
            <a:xfrm>
              <a:off x="2149200" y="32336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26"/>
            <p:cNvSpPr/>
            <p:nvPr/>
          </p:nvSpPr>
          <p:spPr>
            <a:xfrm>
              <a:off x="1190200" y="32544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26"/>
            <p:cNvSpPr/>
            <p:nvPr/>
          </p:nvSpPr>
          <p:spPr>
            <a:xfrm>
              <a:off x="1216050" y="32544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26"/>
            <p:cNvSpPr/>
            <p:nvPr/>
          </p:nvSpPr>
          <p:spPr>
            <a:xfrm>
              <a:off x="1301100" y="32752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26"/>
            <p:cNvSpPr/>
            <p:nvPr/>
          </p:nvSpPr>
          <p:spPr>
            <a:xfrm>
              <a:off x="1547100" y="33086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26"/>
            <p:cNvSpPr/>
            <p:nvPr/>
          </p:nvSpPr>
          <p:spPr>
            <a:xfrm>
              <a:off x="1900700" y="33595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26"/>
            <p:cNvSpPr/>
            <p:nvPr/>
          </p:nvSpPr>
          <p:spPr>
            <a:xfrm>
              <a:off x="1465375" y="33962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26"/>
            <p:cNvSpPr/>
            <p:nvPr/>
          </p:nvSpPr>
          <p:spPr>
            <a:xfrm>
              <a:off x="1324450" y="34962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26"/>
            <p:cNvSpPr/>
            <p:nvPr/>
          </p:nvSpPr>
          <p:spPr>
            <a:xfrm>
              <a:off x="1522925" y="35071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26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26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fill="none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26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26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fill="none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26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26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26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26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26"/>
            <p:cNvSpPr/>
            <p:nvPr/>
          </p:nvSpPr>
          <p:spPr>
            <a:xfrm>
              <a:off x="2339350" y="961125"/>
              <a:ext cx="15025" cy="18375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26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26"/>
            <p:cNvSpPr/>
            <p:nvPr/>
          </p:nvSpPr>
          <p:spPr>
            <a:xfrm>
              <a:off x="3680300" y="1599925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26"/>
            <p:cNvSpPr/>
            <p:nvPr/>
          </p:nvSpPr>
          <p:spPr>
            <a:xfrm>
              <a:off x="1571300" y="200937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26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26"/>
            <p:cNvSpPr/>
            <p:nvPr/>
          </p:nvSpPr>
          <p:spPr>
            <a:xfrm>
              <a:off x="1566300" y="2152825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26"/>
            <p:cNvSpPr/>
            <p:nvPr/>
          </p:nvSpPr>
          <p:spPr>
            <a:xfrm>
              <a:off x="1532100" y="2203675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05" name="Google Shape;5605;p26"/>
          <p:cNvSpPr/>
          <p:nvPr/>
        </p:nvSpPr>
        <p:spPr>
          <a:xfrm>
            <a:off x="1914225" y="1612663"/>
            <a:ext cx="1184700" cy="1086775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6" name="Google Shape;5606;p26"/>
          <p:cNvSpPr/>
          <p:nvPr/>
        </p:nvSpPr>
        <p:spPr>
          <a:xfrm>
            <a:off x="6112875" y="1595838"/>
            <a:ext cx="1184700" cy="1086775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7" name="Google Shape;5607;p26"/>
          <p:cNvSpPr/>
          <p:nvPr/>
        </p:nvSpPr>
        <p:spPr>
          <a:xfrm>
            <a:off x="4022600" y="1595838"/>
            <a:ext cx="1184700" cy="1086775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8" name="Google Shape;5608;p26"/>
          <p:cNvSpPr/>
          <p:nvPr/>
        </p:nvSpPr>
        <p:spPr>
          <a:xfrm>
            <a:off x="5913300" y="-65825"/>
            <a:ext cx="3317592" cy="3148840"/>
          </a:xfrm>
          <a:custGeom>
            <a:rect b="b" l="l" r="r" t="t"/>
            <a:pathLst>
              <a:path extrusionOk="0" h="136402" w="143712">
                <a:moveTo>
                  <a:pt x="5801" y="0"/>
                </a:moveTo>
                <a:lnTo>
                  <a:pt x="5801" y="0"/>
                </a:lnTo>
                <a:cubicBezTo>
                  <a:pt x="5794" y="0"/>
                  <a:pt x="5786" y="5"/>
                  <a:pt x="5776" y="15"/>
                </a:cubicBezTo>
                <a:lnTo>
                  <a:pt x="5819" y="15"/>
                </a:lnTo>
                <a:cubicBezTo>
                  <a:pt x="5814" y="5"/>
                  <a:pt x="5808" y="0"/>
                  <a:pt x="5801" y="0"/>
                </a:cubicBezTo>
                <a:close/>
                <a:moveTo>
                  <a:pt x="5819" y="15"/>
                </a:moveTo>
                <a:cubicBezTo>
                  <a:pt x="5873" y="126"/>
                  <a:pt x="5748" y="845"/>
                  <a:pt x="5820" y="845"/>
                </a:cubicBezTo>
                <a:cubicBezTo>
                  <a:pt x="5825" y="845"/>
                  <a:pt x="5830" y="842"/>
                  <a:pt x="5836" y="835"/>
                </a:cubicBezTo>
                <a:lnTo>
                  <a:pt x="5836" y="835"/>
                </a:lnTo>
                <a:cubicBezTo>
                  <a:pt x="1247" y="9285"/>
                  <a:pt x="0" y="19711"/>
                  <a:pt x="3466" y="28708"/>
                </a:cubicBezTo>
                <a:cubicBezTo>
                  <a:pt x="6961" y="37705"/>
                  <a:pt x="15411" y="44818"/>
                  <a:pt x="24986" y="45760"/>
                </a:cubicBezTo>
                <a:cubicBezTo>
                  <a:pt x="25797" y="45838"/>
                  <a:pt x="26607" y="45875"/>
                  <a:pt x="27414" y="45875"/>
                </a:cubicBezTo>
                <a:cubicBezTo>
                  <a:pt x="38680" y="45875"/>
                  <a:pt x="49569" y="38784"/>
                  <a:pt x="60715" y="38784"/>
                </a:cubicBezTo>
                <a:cubicBezTo>
                  <a:pt x="62144" y="38784"/>
                  <a:pt x="63578" y="38901"/>
                  <a:pt x="65017" y="39164"/>
                </a:cubicBezTo>
                <a:cubicBezTo>
                  <a:pt x="77358" y="41413"/>
                  <a:pt x="85321" y="53997"/>
                  <a:pt x="87844" y="66338"/>
                </a:cubicBezTo>
                <a:cubicBezTo>
                  <a:pt x="90337" y="78648"/>
                  <a:pt x="88938" y="91445"/>
                  <a:pt x="90640" y="103907"/>
                </a:cubicBezTo>
                <a:cubicBezTo>
                  <a:pt x="91461" y="109773"/>
                  <a:pt x="93011" y="115639"/>
                  <a:pt x="96264" y="120594"/>
                </a:cubicBezTo>
                <a:cubicBezTo>
                  <a:pt x="104015" y="132327"/>
                  <a:pt x="119516" y="136126"/>
                  <a:pt x="133590" y="136400"/>
                </a:cubicBezTo>
                <a:cubicBezTo>
                  <a:pt x="133672" y="136401"/>
                  <a:pt x="133753" y="136402"/>
                  <a:pt x="133834" y="136402"/>
                </a:cubicBezTo>
                <a:cubicBezTo>
                  <a:pt x="137644" y="136402"/>
                  <a:pt x="140080" y="134994"/>
                  <a:pt x="142252" y="131780"/>
                </a:cubicBezTo>
                <a:cubicBezTo>
                  <a:pt x="143711" y="129682"/>
                  <a:pt x="143590" y="130108"/>
                  <a:pt x="141766" y="128314"/>
                </a:cubicBezTo>
                <a:lnTo>
                  <a:pt x="141097" y="15"/>
                </a:ln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9" name="Google Shape;5609;p26"/>
          <p:cNvSpPr/>
          <p:nvPr/>
        </p:nvSpPr>
        <p:spPr>
          <a:xfrm>
            <a:off x="7072224" y="-47334"/>
            <a:ext cx="2078412" cy="2269279"/>
          </a:xfrm>
          <a:custGeom>
            <a:rect b="b" l="l" r="r" t="t"/>
            <a:pathLst>
              <a:path extrusionOk="0" h="98301" w="90033">
                <a:moveTo>
                  <a:pt x="9545" y="1"/>
                </a:moveTo>
                <a:cubicBezTo>
                  <a:pt x="14985" y="791"/>
                  <a:pt x="19970" y="4590"/>
                  <a:pt x="21916" y="9758"/>
                </a:cubicBezTo>
                <a:cubicBezTo>
                  <a:pt x="24743" y="17296"/>
                  <a:pt x="20943" y="26323"/>
                  <a:pt x="16019" y="32129"/>
                </a:cubicBezTo>
                <a:cubicBezTo>
                  <a:pt x="10669" y="38451"/>
                  <a:pt x="5289" y="43892"/>
                  <a:pt x="2949" y="52129"/>
                </a:cubicBezTo>
                <a:cubicBezTo>
                  <a:pt x="0" y="62494"/>
                  <a:pt x="3283" y="74075"/>
                  <a:pt x="12919" y="79668"/>
                </a:cubicBezTo>
                <a:cubicBezTo>
                  <a:pt x="17766" y="82476"/>
                  <a:pt x="23259" y="83326"/>
                  <a:pt x="28894" y="83326"/>
                </a:cubicBezTo>
                <a:cubicBezTo>
                  <a:pt x="33259" y="83326"/>
                  <a:pt x="37708" y="82816"/>
                  <a:pt x="42007" y="82312"/>
                </a:cubicBezTo>
                <a:cubicBezTo>
                  <a:pt x="45735" y="81876"/>
                  <a:pt x="49596" y="81497"/>
                  <a:pt x="53398" y="81497"/>
                </a:cubicBezTo>
                <a:cubicBezTo>
                  <a:pt x="59671" y="81497"/>
                  <a:pt x="65780" y="82530"/>
                  <a:pt x="70853" y="86051"/>
                </a:cubicBezTo>
                <a:cubicBezTo>
                  <a:pt x="73984" y="88178"/>
                  <a:pt x="76446" y="91127"/>
                  <a:pt x="79303" y="93649"/>
                </a:cubicBezTo>
                <a:cubicBezTo>
                  <a:pt x="82130" y="96142"/>
                  <a:pt x="85595" y="98300"/>
                  <a:pt x="89394" y="98300"/>
                </a:cubicBezTo>
                <a:lnTo>
                  <a:pt x="89394" y="98300"/>
                </a:lnTo>
                <a:cubicBezTo>
                  <a:pt x="89333" y="65807"/>
                  <a:pt x="89333" y="33314"/>
                  <a:pt x="89364" y="821"/>
                </a:cubicBezTo>
                <a:cubicBezTo>
                  <a:pt x="89546" y="821"/>
                  <a:pt x="89850" y="1"/>
                  <a:pt x="90032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10" name="Google Shape;5610;p26"/>
          <p:cNvPicPr preferRelativeResize="0"/>
          <p:nvPr/>
        </p:nvPicPr>
        <p:blipFill rotWithShape="1">
          <a:blip r:embed="rId2">
            <a:alphaModFix/>
          </a:blip>
          <a:srcRect b="33559" l="15526" r="3899" t="30808"/>
          <a:stretch/>
        </p:blipFill>
        <p:spPr>
          <a:xfrm rot="10800000">
            <a:off x="2874725" y="909025"/>
            <a:ext cx="6275450" cy="233750"/>
          </a:xfrm>
          <a:prstGeom prst="rect">
            <a:avLst/>
          </a:prstGeom>
          <a:noFill/>
          <a:ln>
            <a:noFill/>
          </a:ln>
        </p:spPr>
      </p:pic>
      <p:sp>
        <p:nvSpPr>
          <p:cNvPr id="5611" name="Google Shape;5611;p26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5612" name="Google Shape;5612;p26"/>
          <p:cNvPicPr preferRelativeResize="0"/>
          <p:nvPr/>
        </p:nvPicPr>
        <p:blipFill rotWithShape="1">
          <a:blip r:embed="rId3">
            <a:alphaModFix/>
          </a:blip>
          <a:srcRect b="25863" l="8265" r="6439" t="28505"/>
          <a:stretch/>
        </p:blipFill>
        <p:spPr>
          <a:xfrm rot="10800000">
            <a:off x="0" y="3842000"/>
            <a:ext cx="7448575" cy="29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2_1_1_1_1_1">
    <p:spTree>
      <p:nvGrpSpPr>
        <p:cNvPr id="5613" name="Shape 5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4" name="Google Shape;5614;p27"/>
          <p:cNvSpPr/>
          <p:nvPr/>
        </p:nvSpPr>
        <p:spPr>
          <a:xfrm flipH="1" rot="10800000">
            <a:off x="-149300" y="3744796"/>
            <a:ext cx="4213284" cy="2194180"/>
          </a:xfrm>
          <a:custGeom>
            <a:rect b="b" l="l" r="r" t="t"/>
            <a:pathLst>
              <a:path extrusionOk="0" h="61260" w="117632">
                <a:moveTo>
                  <a:pt x="117632" y="0"/>
                </a:moveTo>
                <a:lnTo>
                  <a:pt x="117632" y="0"/>
                </a:lnTo>
                <a:cubicBezTo>
                  <a:pt x="116393" y="362"/>
                  <a:pt x="115214" y="863"/>
                  <a:pt x="114099" y="1480"/>
                </a:cubicBezTo>
                <a:lnTo>
                  <a:pt x="114099" y="1480"/>
                </a:lnTo>
                <a:cubicBezTo>
                  <a:pt x="115294" y="992"/>
                  <a:pt x="116473" y="499"/>
                  <a:pt x="117632" y="0"/>
                </a:cubicBezTo>
                <a:close/>
                <a:moveTo>
                  <a:pt x="1186" y="16080"/>
                </a:moveTo>
                <a:cubicBezTo>
                  <a:pt x="790" y="16080"/>
                  <a:pt x="426" y="16444"/>
                  <a:pt x="0" y="16444"/>
                </a:cubicBezTo>
                <a:lnTo>
                  <a:pt x="1186" y="16444"/>
                </a:lnTo>
                <a:lnTo>
                  <a:pt x="1186" y="16080"/>
                </a:lnTo>
                <a:close/>
                <a:moveTo>
                  <a:pt x="114099" y="1480"/>
                </a:moveTo>
                <a:lnTo>
                  <a:pt x="114099" y="1480"/>
                </a:lnTo>
                <a:cubicBezTo>
                  <a:pt x="103281" y="5902"/>
                  <a:pt x="91135" y="9979"/>
                  <a:pt x="81035" y="15289"/>
                </a:cubicBezTo>
                <a:cubicBezTo>
                  <a:pt x="81582" y="15441"/>
                  <a:pt x="82160" y="16292"/>
                  <a:pt x="82737" y="16444"/>
                </a:cubicBezTo>
                <a:lnTo>
                  <a:pt x="1186" y="16444"/>
                </a:lnTo>
                <a:lnTo>
                  <a:pt x="1186" y="25016"/>
                </a:lnTo>
                <a:cubicBezTo>
                  <a:pt x="1459" y="25016"/>
                  <a:pt x="1550" y="24286"/>
                  <a:pt x="1824" y="24286"/>
                </a:cubicBezTo>
                <a:cubicBezTo>
                  <a:pt x="6621" y="23393"/>
                  <a:pt x="11747" y="22808"/>
                  <a:pt x="16871" y="22808"/>
                </a:cubicBezTo>
                <a:cubicBezTo>
                  <a:pt x="27266" y="22808"/>
                  <a:pt x="37655" y="25216"/>
                  <a:pt x="45290" y="32341"/>
                </a:cubicBezTo>
                <a:cubicBezTo>
                  <a:pt x="53223" y="39758"/>
                  <a:pt x="56992" y="51126"/>
                  <a:pt x="66141" y="57326"/>
                </a:cubicBezTo>
                <a:cubicBezTo>
                  <a:pt x="69994" y="59951"/>
                  <a:pt x="74666" y="61259"/>
                  <a:pt x="79328" y="61259"/>
                </a:cubicBezTo>
                <a:cubicBezTo>
                  <a:pt x="86436" y="61259"/>
                  <a:pt x="93519" y="58217"/>
                  <a:pt x="97631" y="52159"/>
                </a:cubicBezTo>
                <a:cubicBezTo>
                  <a:pt x="100428" y="48056"/>
                  <a:pt x="101674" y="43132"/>
                  <a:pt x="101978" y="38208"/>
                </a:cubicBezTo>
                <a:cubicBezTo>
                  <a:pt x="102525" y="29758"/>
                  <a:pt x="100732" y="22645"/>
                  <a:pt x="103680" y="14438"/>
                </a:cubicBezTo>
                <a:cubicBezTo>
                  <a:pt x="105585" y="9119"/>
                  <a:pt x="109222" y="4182"/>
                  <a:pt x="114099" y="1480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15" name="Google Shape;5615;p27"/>
          <p:cNvGrpSpPr/>
          <p:nvPr/>
        </p:nvGrpSpPr>
        <p:grpSpPr>
          <a:xfrm flipH="1" rot="10800000">
            <a:off x="3409147" y="248"/>
            <a:ext cx="5734723" cy="4457313"/>
            <a:chOff x="2225925" y="2207025"/>
            <a:chExt cx="4178000" cy="3247350"/>
          </a:xfrm>
        </p:grpSpPr>
        <p:sp>
          <p:nvSpPr>
            <p:cNvPr id="5616" name="Google Shape;5616;p27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27"/>
            <p:cNvSpPr/>
            <p:nvPr/>
          </p:nvSpPr>
          <p:spPr>
            <a:xfrm>
              <a:off x="5596675" y="2207025"/>
              <a:ext cx="51725" cy="53400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27"/>
            <p:cNvSpPr/>
            <p:nvPr/>
          </p:nvSpPr>
          <p:spPr>
            <a:xfrm>
              <a:off x="6043650" y="2218700"/>
              <a:ext cx="21700" cy="15875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27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27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27"/>
            <p:cNvSpPr/>
            <p:nvPr/>
          </p:nvSpPr>
          <p:spPr>
            <a:xfrm>
              <a:off x="6204600" y="23287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27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27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27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27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27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27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27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27"/>
            <p:cNvSpPr/>
            <p:nvPr/>
          </p:nvSpPr>
          <p:spPr>
            <a:xfrm>
              <a:off x="6362225" y="2589800"/>
              <a:ext cx="26700" cy="20875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27"/>
            <p:cNvSpPr/>
            <p:nvPr/>
          </p:nvSpPr>
          <p:spPr>
            <a:xfrm>
              <a:off x="5974450" y="2634825"/>
              <a:ext cx="31700" cy="20875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27"/>
            <p:cNvSpPr/>
            <p:nvPr/>
          </p:nvSpPr>
          <p:spPr>
            <a:xfrm>
              <a:off x="6331350" y="2650675"/>
              <a:ext cx="21725" cy="12525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27"/>
            <p:cNvSpPr/>
            <p:nvPr/>
          </p:nvSpPr>
          <p:spPr>
            <a:xfrm>
              <a:off x="6193750" y="2649000"/>
              <a:ext cx="40075" cy="31725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27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27"/>
            <p:cNvSpPr/>
            <p:nvPr/>
          </p:nvSpPr>
          <p:spPr>
            <a:xfrm>
              <a:off x="6318025" y="27791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27"/>
            <p:cNvSpPr/>
            <p:nvPr/>
          </p:nvSpPr>
          <p:spPr>
            <a:xfrm>
              <a:off x="6138725" y="279995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27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27"/>
            <p:cNvSpPr/>
            <p:nvPr/>
          </p:nvSpPr>
          <p:spPr>
            <a:xfrm>
              <a:off x="6325525" y="2825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27"/>
            <p:cNvSpPr/>
            <p:nvPr/>
          </p:nvSpPr>
          <p:spPr>
            <a:xfrm>
              <a:off x="6364725" y="28224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27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27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27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27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27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27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27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27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27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27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27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27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27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27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27"/>
            <p:cNvSpPr/>
            <p:nvPr/>
          </p:nvSpPr>
          <p:spPr>
            <a:xfrm>
              <a:off x="6115375" y="31402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27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27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27"/>
            <p:cNvSpPr/>
            <p:nvPr/>
          </p:nvSpPr>
          <p:spPr>
            <a:xfrm>
              <a:off x="5769300" y="3188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27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27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27"/>
            <p:cNvSpPr/>
            <p:nvPr/>
          </p:nvSpPr>
          <p:spPr>
            <a:xfrm>
              <a:off x="6151225" y="3245275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27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27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fill="none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27"/>
            <p:cNvSpPr/>
            <p:nvPr/>
          </p:nvSpPr>
          <p:spPr>
            <a:xfrm>
              <a:off x="5871875" y="327945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27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27"/>
            <p:cNvSpPr/>
            <p:nvPr/>
          </p:nvSpPr>
          <p:spPr>
            <a:xfrm>
              <a:off x="6233800" y="33019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27"/>
            <p:cNvSpPr/>
            <p:nvPr/>
          </p:nvSpPr>
          <p:spPr>
            <a:xfrm>
              <a:off x="6378900" y="3318650"/>
              <a:ext cx="4175" cy="4200"/>
            </a:xfrm>
            <a:custGeom>
              <a:rect b="b" l="l" r="r" t="t"/>
              <a:pathLst>
                <a:path extrusionOk="0" h="168" w="167">
                  <a:moveTo>
                    <a:pt x="67" y="67"/>
                  </a:moveTo>
                  <a:cubicBezTo>
                    <a:pt x="0" y="1"/>
                    <a:pt x="167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27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27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27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27"/>
            <p:cNvSpPr/>
            <p:nvPr/>
          </p:nvSpPr>
          <p:spPr>
            <a:xfrm>
              <a:off x="6298000" y="33445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" y="1"/>
                    <a:pt x="167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27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27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27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27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27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27"/>
            <p:cNvSpPr/>
            <p:nvPr/>
          </p:nvSpPr>
          <p:spPr>
            <a:xfrm>
              <a:off x="5817650" y="3422050"/>
              <a:ext cx="50075" cy="64250"/>
            </a:xfrm>
            <a:custGeom>
              <a:rect b="b" l="l" r="r" t="t"/>
              <a:pathLst>
                <a:path extrusionOk="0" h="2570" w="2003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27"/>
            <p:cNvSpPr/>
            <p:nvPr/>
          </p:nvSpPr>
          <p:spPr>
            <a:xfrm>
              <a:off x="6069500" y="34379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27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27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fill="none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27"/>
            <p:cNvSpPr/>
            <p:nvPr/>
          </p:nvSpPr>
          <p:spPr>
            <a:xfrm>
              <a:off x="5437375" y="3483775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27"/>
            <p:cNvSpPr/>
            <p:nvPr/>
          </p:nvSpPr>
          <p:spPr>
            <a:xfrm>
              <a:off x="6207950" y="34887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27"/>
            <p:cNvSpPr/>
            <p:nvPr/>
          </p:nvSpPr>
          <p:spPr>
            <a:xfrm>
              <a:off x="5585825" y="34854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27"/>
            <p:cNvSpPr/>
            <p:nvPr/>
          </p:nvSpPr>
          <p:spPr>
            <a:xfrm>
              <a:off x="5842675" y="3493775"/>
              <a:ext cx="10875" cy="25050"/>
            </a:xfrm>
            <a:custGeom>
              <a:rect b="b" l="l" r="r" t="t"/>
              <a:pathLst>
                <a:path extrusionOk="0" h="1002" w="435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27"/>
            <p:cNvSpPr/>
            <p:nvPr/>
          </p:nvSpPr>
          <p:spPr>
            <a:xfrm>
              <a:off x="6354700" y="3547150"/>
              <a:ext cx="21725" cy="9200"/>
            </a:xfrm>
            <a:custGeom>
              <a:rect b="b" l="l" r="r" t="t"/>
              <a:pathLst>
                <a:path extrusionOk="0" h="368" w="869">
                  <a:moveTo>
                    <a:pt x="134" y="0"/>
                  </a:moveTo>
                  <a:cubicBezTo>
                    <a:pt x="1" y="367"/>
                    <a:pt x="868" y="367"/>
                    <a:pt x="735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27"/>
            <p:cNvSpPr/>
            <p:nvPr/>
          </p:nvSpPr>
          <p:spPr>
            <a:xfrm>
              <a:off x="6153725" y="35563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200"/>
                  </a:moveTo>
                  <a:cubicBezTo>
                    <a:pt x="501" y="67"/>
                    <a:pt x="234" y="0"/>
                    <a:pt x="1" y="67"/>
                  </a:cubicBezTo>
                  <a:cubicBezTo>
                    <a:pt x="1" y="701"/>
                    <a:pt x="568" y="768"/>
                    <a:pt x="735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27"/>
            <p:cNvSpPr/>
            <p:nvPr/>
          </p:nvSpPr>
          <p:spPr>
            <a:xfrm>
              <a:off x="5999450" y="35821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27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27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fill="none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27"/>
            <p:cNvSpPr/>
            <p:nvPr/>
          </p:nvSpPr>
          <p:spPr>
            <a:xfrm>
              <a:off x="5519950" y="3619700"/>
              <a:ext cx="10850" cy="11700"/>
            </a:xfrm>
            <a:custGeom>
              <a:rect b="b" l="l" r="r" t="t"/>
              <a:pathLst>
                <a:path extrusionOk="0" h="468" w="434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27"/>
            <p:cNvSpPr/>
            <p:nvPr/>
          </p:nvSpPr>
          <p:spPr>
            <a:xfrm>
              <a:off x="6121200" y="3618875"/>
              <a:ext cx="14200" cy="10025"/>
            </a:xfrm>
            <a:custGeom>
              <a:rect b="b" l="l" r="r" t="t"/>
              <a:pathLst>
                <a:path extrusionOk="0" h="401" w="568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27"/>
            <p:cNvSpPr/>
            <p:nvPr/>
          </p:nvSpPr>
          <p:spPr>
            <a:xfrm>
              <a:off x="5563300" y="361887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27"/>
            <p:cNvSpPr/>
            <p:nvPr/>
          </p:nvSpPr>
          <p:spPr>
            <a:xfrm>
              <a:off x="5798475" y="36447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27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27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fill="none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27"/>
            <p:cNvSpPr/>
            <p:nvPr/>
          </p:nvSpPr>
          <p:spPr>
            <a:xfrm>
              <a:off x="6241300" y="36680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27"/>
            <p:cNvSpPr/>
            <p:nvPr/>
          </p:nvSpPr>
          <p:spPr>
            <a:xfrm>
              <a:off x="6163750" y="3682250"/>
              <a:ext cx="22525" cy="22525"/>
            </a:xfrm>
            <a:custGeom>
              <a:rect b="b" l="l" r="r" t="t"/>
              <a:pathLst>
                <a:path extrusionOk="0" h="901" w="901">
                  <a:moveTo>
                    <a:pt x="601" y="901"/>
                  </a:moveTo>
                  <a:cubicBezTo>
                    <a:pt x="567" y="601"/>
                    <a:pt x="801" y="601"/>
                    <a:pt x="901" y="467"/>
                  </a:cubicBezTo>
                  <a:cubicBezTo>
                    <a:pt x="534" y="0"/>
                    <a:pt x="0" y="801"/>
                    <a:pt x="601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27"/>
            <p:cNvSpPr/>
            <p:nvPr/>
          </p:nvSpPr>
          <p:spPr>
            <a:xfrm>
              <a:off x="6233800" y="36972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27"/>
            <p:cNvSpPr/>
            <p:nvPr/>
          </p:nvSpPr>
          <p:spPr>
            <a:xfrm>
              <a:off x="6094525" y="37147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27"/>
            <p:cNvSpPr/>
            <p:nvPr/>
          </p:nvSpPr>
          <p:spPr>
            <a:xfrm>
              <a:off x="5257250" y="372310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27"/>
            <p:cNvSpPr/>
            <p:nvPr/>
          </p:nvSpPr>
          <p:spPr>
            <a:xfrm>
              <a:off x="5604175" y="37264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27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27"/>
            <p:cNvSpPr/>
            <p:nvPr/>
          </p:nvSpPr>
          <p:spPr>
            <a:xfrm>
              <a:off x="6307175" y="37372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27"/>
            <p:cNvSpPr/>
            <p:nvPr/>
          </p:nvSpPr>
          <p:spPr>
            <a:xfrm>
              <a:off x="5534950" y="37548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27"/>
            <p:cNvSpPr/>
            <p:nvPr/>
          </p:nvSpPr>
          <p:spPr>
            <a:xfrm>
              <a:off x="5308125" y="3773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27"/>
            <p:cNvSpPr/>
            <p:nvPr/>
          </p:nvSpPr>
          <p:spPr>
            <a:xfrm>
              <a:off x="2387700" y="3765650"/>
              <a:ext cx="17550" cy="23350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27"/>
            <p:cNvSpPr/>
            <p:nvPr/>
          </p:nvSpPr>
          <p:spPr>
            <a:xfrm>
              <a:off x="3627750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27"/>
            <p:cNvSpPr/>
            <p:nvPr/>
          </p:nvSpPr>
          <p:spPr>
            <a:xfrm>
              <a:off x="6080350" y="3793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27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27"/>
            <p:cNvSpPr/>
            <p:nvPr/>
          </p:nvSpPr>
          <p:spPr>
            <a:xfrm>
              <a:off x="4259875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27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27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27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27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27"/>
            <p:cNvSpPr/>
            <p:nvPr/>
          </p:nvSpPr>
          <p:spPr>
            <a:xfrm>
              <a:off x="2286800" y="38398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27"/>
            <p:cNvSpPr/>
            <p:nvPr/>
          </p:nvSpPr>
          <p:spPr>
            <a:xfrm>
              <a:off x="6104525" y="384235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27"/>
            <p:cNvSpPr/>
            <p:nvPr/>
          </p:nvSpPr>
          <p:spPr>
            <a:xfrm>
              <a:off x="4205675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27"/>
            <p:cNvSpPr/>
            <p:nvPr/>
          </p:nvSpPr>
          <p:spPr>
            <a:xfrm>
              <a:off x="5329800" y="38473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27"/>
            <p:cNvSpPr/>
            <p:nvPr/>
          </p:nvSpPr>
          <p:spPr>
            <a:xfrm>
              <a:off x="5413200" y="38548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27"/>
            <p:cNvSpPr/>
            <p:nvPr/>
          </p:nvSpPr>
          <p:spPr>
            <a:xfrm>
              <a:off x="414145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27"/>
            <p:cNvSpPr/>
            <p:nvPr/>
          </p:nvSpPr>
          <p:spPr>
            <a:xfrm>
              <a:off x="383290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27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27"/>
            <p:cNvSpPr/>
            <p:nvPr/>
          </p:nvSpPr>
          <p:spPr>
            <a:xfrm>
              <a:off x="6166250" y="3871550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0"/>
                    <a:pt x="234" y="34"/>
                  </a:cubicBezTo>
                  <a:cubicBezTo>
                    <a:pt x="0" y="401"/>
                    <a:pt x="701" y="467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27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27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27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27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27"/>
            <p:cNvSpPr/>
            <p:nvPr/>
          </p:nvSpPr>
          <p:spPr>
            <a:xfrm>
              <a:off x="40705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27"/>
            <p:cNvSpPr/>
            <p:nvPr/>
          </p:nvSpPr>
          <p:spPr>
            <a:xfrm>
              <a:off x="5738425" y="39282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27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27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27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27"/>
            <p:cNvSpPr/>
            <p:nvPr/>
          </p:nvSpPr>
          <p:spPr>
            <a:xfrm>
              <a:off x="6268825" y="3963275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1"/>
                    <a:pt x="200" y="34"/>
                  </a:cubicBezTo>
                  <a:cubicBezTo>
                    <a:pt x="0" y="401"/>
                    <a:pt x="701" y="468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27"/>
            <p:cNvSpPr/>
            <p:nvPr/>
          </p:nvSpPr>
          <p:spPr>
            <a:xfrm>
              <a:off x="5395700" y="3962450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27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27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27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27"/>
            <p:cNvSpPr/>
            <p:nvPr/>
          </p:nvSpPr>
          <p:spPr>
            <a:xfrm>
              <a:off x="3644450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27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27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27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27"/>
            <p:cNvSpPr/>
            <p:nvPr/>
          </p:nvSpPr>
          <p:spPr>
            <a:xfrm>
              <a:off x="6083675" y="403832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27"/>
            <p:cNvSpPr/>
            <p:nvPr/>
          </p:nvSpPr>
          <p:spPr>
            <a:xfrm>
              <a:off x="6217950" y="4050850"/>
              <a:ext cx="15875" cy="15025"/>
            </a:xfrm>
            <a:custGeom>
              <a:rect b="b" l="l" r="r" t="t"/>
              <a:pathLst>
                <a:path extrusionOk="0" h="601" w="635">
                  <a:moveTo>
                    <a:pt x="67" y="67"/>
                  </a:moveTo>
                  <a:cubicBezTo>
                    <a:pt x="0" y="467"/>
                    <a:pt x="634" y="601"/>
                    <a:pt x="634" y="200"/>
                  </a:cubicBezTo>
                  <a:cubicBezTo>
                    <a:pt x="434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27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27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27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27"/>
            <p:cNvSpPr/>
            <p:nvPr/>
          </p:nvSpPr>
          <p:spPr>
            <a:xfrm>
              <a:off x="6193750" y="4082525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534"/>
                  </a:moveTo>
                  <a:cubicBezTo>
                    <a:pt x="1" y="1"/>
                    <a:pt x="201" y="1068"/>
                    <a:pt x="735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27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27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27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27"/>
            <p:cNvSpPr/>
            <p:nvPr/>
          </p:nvSpPr>
          <p:spPr>
            <a:xfrm>
              <a:off x="355105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27"/>
            <p:cNvSpPr/>
            <p:nvPr/>
          </p:nvSpPr>
          <p:spPr>
            <a:xfrm>
              <a:off x="6281325" y="4111725"/>
              <a:ext cx="22550" cy="28375"/>
            </a:xfrm>
            <a:custGeom>
              <a:rect b="b" l="l" r="r" t="t"/>
              <a:pathLst>
                <a:path extrusionOk="0" h="1135" w="902">
                  <a:moveTo>
                    <a:pt x="601" y="1134"/>
                  </a:moveTo>
                  <a:cubicBezTo>
                    <a:pt x="467" y="667"/>
                    <a:pt x="734" y="567"/>
                    <a:pt x="901" y="401"/>
                  </a:cubicBezTo>
                  <a:cubicBezTo>
                    <a:pt x="601" y="401"/>
                    <a:pt x="701" y="0"/>
                    <a:pt x="301" y="100"/>
                  </a:cubicBezTo>
                  <a:cubicBezTo>
                    <a:pt x="0" y="467"/>
                    <a:pt x="167" y="1001"/>
                    <a:pt x="601" y="1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27"/>
            <p:cNvSpPr/>
            <p:nvPr/>
          </p:nvSpPr>
          <p:spPr>
            <a:xfrm>
              <a:off x="3511000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27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27"/>
            <p:cNvSpPr/>
            <p:nvPr/>
          </p:nvSpPr>
          <p:spPr>
            <a:xfrm>
              <a:off x="6085350" y="4132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27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27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27"/>
            <p:cNvSpPr/>
            <p:nvPr/>
          </p:nvSpPr>
          <p:spPr>
            <a:xfrm>
              <a:off x="5703400" y="4143400"/>
              <a:ext cx="7550" cy="7550"/>
            </a:xfrm>
            <a:custGeom>
              <a:rect b="b" l="l" r="r" t="t"/>
              <a:pathLst>
                <a:path extrusionOk="0" h="302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27"/>
            <p:cNvSpPr/>
            <p:nvPr/>
          </p:nvSpPr>
          <p:spPr>
            <a:xfrm>
              <a:off x="6284650" y="4168425"/>
              <a:ext cx="19225" cy="20875"/>
            </a:xfrm>
            <a:custGeom>
              <a:rect b="b" l="l" r="r" t="t"/>
              <a:pathLst>
                <a:path extrusionOk="0" h="835" w="769">
                  <a:moveTo>
                    <a:pt x="34" y="167"/>
                  </a:moveTo>
                  <a:cubicBezTo>
                    <a:pt x="1" y="401"/>
                    <a:pt x="34" y="601"/>
                    <a:pt x="168" y="768"/>
                  </a:cubicBezTo>
                  <a:cubicBezTo>
                    <a:pt x="635" y="834"/>
                    <a:pt x="601" y="401"/>
                    <a:pt x="768" y="167"/>
                  </a:cubicBezTo>
                  <a:cubicBezTo>
                    <a:pt x="535" y="1"/>
                    <a:pt x="234" y="1"/>
                    <a:pt x="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27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27"/>
            <p:cNvSpPr/>
            <p:nvPr/>
          </p:nvSpPr>
          <p:spPr>
            <a:xfrm>
              <a:off x="5902725" y="4180925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27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27"/>
            <p:cNvSpPr/>
            <p:nvPr/>
          </p:nvSpPr>
          <p:spPr>
            <a:xfrm>
              <a:off x="6080350" y="41876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27"/>
            <p:cNvSpPr/>
            <p:nvPr/>
          </p:nvSpPr>
          <p:spPr>
            <a:xfrm>
              <a:off x="39304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27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27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27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27"/>
            <p:cNvSpPr/>
            <p:nvPr/>
          </p:nvSpPr>
          <p:spPr>
            <a:xfrm>
              <a:off x="6310500" y="42685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27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27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27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27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27"/>
            <p:cNvSpPr/>
            <p:nvPr/>
          </p:nvSpPr>
          <p:spPr>
            <a:xfrm>
              <a:off x="5915225" y="432687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27"/>
            <p:cNvSpPr/>
            <p:nvPr/>
          </p:nvSpPr>
          <p:spPr>
            <a:xfrm>
              <a:off x="4180650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27"/>
            <p:cNvSpPr/>
            <p:nvPr/>
          </p:nvSpPr>
          <p:spPr>
            <a:xfrm>
              <a:off x="429825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27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27"/>
            <p:cNvSpPr/>
            <p:nvPr/>
          </p:nvSpPr>
          <p:spPr>
            <a:xfrm>
              <a:off x="5758450" y="439107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27"/>
            <p:cNvSpPr/>
            <p:nvPr/>
          </p:nvSpPr>
          <p:spPr>
            <a:xfrm>
              <a:off x="3005650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27"/>
            <p:cNvSpPr/>
            <p:nvPr/>
          </p:nvSpPr>
          <p:spPr>
            <a:xfrm>
              <a:off x="4283225" y="443527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27"/>
            <p:cNvSpPr/>
            <p:nvPr/>
          </p:nvSpPr>
          <p:spPr>
            <a:xfrm>
              <a:off x="4365800" y="445697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27"/>
            <p:cNvSpPr/>
            <p:nvPr/>
          </p:nvSpPr>
          <p:spPr>
            <a:xfrm>
              <a:off x="5214725" y="445195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27"/>
            <p:cNvSpPr/>
            <p:nvPr/>
          </p:nvSpPr>
          <p:spPr>
            <a:xfrm>
              <a:off x="3754525" y="446280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27"/>
            <p:cNvSpPr/>
            <p:nvPr/>
          </p:nvSpPr>
          <p:spPr>
            <a:xfrm>
              <a:off x="4989575" y="447115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27"/>
            <p:cNvSpPr/>
            <p:nvPr/>
          </p:nvSpPr>
          <p:spPr>
            <a:xfrm>
              <a:off x="3733675" y="45020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27"/>
            <p:cNvSpPr/>
            <p:nvPr/>
          </p:nvSpPr>
          <p:spPr>
            <a:xfrm>
              <a:off x="5553300" y="4526175"/>
              <a:ext cx="14200" cy="24225"/>
            </a:xfrm>
            <a:custGeom>
              <a:rect b="b" l="l" r="r" t="t"/>
              <a:pathLst>
                <a:path extrusionOk="0" h="969" w="568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27"/>
            <p:cNvSpPr/>
            <p:nvPr/>
          </p:nvSpPr>
          <p:spPr>
            <a:xfrm>
              <a:off x="4063075" y="454202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27"/>
            <p:cNvSpPr/>
            <p:nvPr/>
          </p:nvSpPr>
          <p:spPr>
            <a:xfrm>
              <a:off x="4796100" y="4557875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27"/>
            <p:cNvSpPr/>
            <p:nvPr/>
          </p:nvSpPr>
          <p:spPr>
            <a:xfrm>
              <a:off x="3536025" y="4594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27"/>
            <p:cNvSpPr/>
            <p:nvPr/>
          </p:nvSpPr>
          <p:spPr>
            <a:xfrm>
              <a:off x="4297400" y="46304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27"/>
            <p:cNvSpPr/>
            <p:nvPr/>
          </p:nvSpPr>
          <p:spPr>
            <a:xfrm>
              <a:off x="4012200" y="46346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27"/>
            <p:cNvSpPr/>
            <p:nvPr/>
          </p:nvSpPr>
          <p:spPr>
            <a:xfrm>
              <a:off x="3345900" y="46629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27"/>
            <p:cNvSpPr/>
            <p:nvPr/>
          </p:nvSpPr>
          <p:spPr>
            <a:xfrm>
              <a:off x="6195425" y="4661275"/>
              <a:ext cx="16700" cy="18375"/>
            </a:xfrm>
            <a:custGeom>
              <a:rect b="b" l="l" r="r" t="t"/>
              <a:pathLst>
                <a:path extrusionOk="0" h="735" w="668">
                  <a:moveTo>
                    <a:pt x="668" y="368"/>
                  </a:moveTo>
                  <a:cubicBezTo>
                    <a:pt x="434" y="368"/>
                    <a:pt x="534" y="1"/>
                    <a:pt x="234" y="101"/>
                  </a:cubicBezTo>
                  <a:cubicBezTo>
                    <a:pt x="1" y="501"/>
                    <a:pt x="601" y="735"/>
                    <a:pt x="6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27"/>
            <p:cNvSpPr/>
            <p:nvPr/>
          </p:nvSpPr>
          <p:spPr>
            <a:xfrm>
              <a:off x="6279650" y="466877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8" y="168"/>
                    <a:pt x="1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27"/>
            <p:cNvSpPr/>
            <p:nvPr/>
          </p:nvSpPr>
          <p:spPr>
            <a:xfrm>
              <a:off x="5626700" y="46788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27"/>
            <p:cNvSpPr/>
            <p:nvPr/>
          </p:nvSpPr>
          <p:spPr>
            <a:xfrm>
              <a:off x="5646700" y="4687975"/>
              <a:ext cx="4200" cy="3350"/>
            </a:xfrm>
            <a:custGeom>
              <a:rect b="b" l="l" r="r" t="t"/>
              <a:pathLst>
                <a:path extrusionOk="0" h="134" w="168">
                  <a:moveTo>
                    <a:pt x="67" y="67"/>
                  </a:moveTo>
                  <a:cubicBezTo>
                    <a:pt x="167" y="134"/>
                    <a:pt x="1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27"/>
            <p:cNvSpPr/>
            <p:nvPr/>
          </p:nvSpPr>
          <p:spPr>
            <a:xfrm>
              <a:off x="4444175" y="46979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27"/>
            <p:cNvSpPr/>
            <p:nvPr/>
          </p:nvSpPr>
          <p:spPr>
            <a:xfrm>
              <a:off x="4129775" y="470797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27"/>
            <p:cNvSpPr/>
            <p:nvPr/>
          </p:nvSpPr>
          <p:spPr>
            <a:xfrm>
              <a:off x="6219625" y="471797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27"/>
            <p:cNvSpPr/>
            <p:nvPr/>
          </p:nvSpPr>
          <p:spPr>
            <a:xfrm>
              <a:off x="5075450" y="47830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8" y="34"/>
                  </a:moveTo>
                  <a:cubicBezTo>
                    <a:pt x="168" y="134"/>
                    <a:pt x="1" y="1"/>
                    <a:pt x="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27"/>
            <p:cNvSpPr/>
            <p:nvPr/>
          </p:nvSpPr>
          <p:spPr>
            <a:xfrm>
              <a:off x="6162900" y="47830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34"/>
                  </a:moveTo>
                  <a:cubicBezTo>
                    <a:pt x="168" y="134"/>
                    <a:pt x="1" y="1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27"/>
            <p:cNvSpPr/>
            <p:nvPr/>
          </p:nvSpPr>
          <p:spPr>
            <a:xfrm>
              <a:off x="4470025" y="4794700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27"/>
            <p:cNvSpPr/>
            <p:nvPr/>
          </p:nvSpPr>
          <p:spPr>
            <a:xfrm>
              <a:off x="6147900" y="4804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27"/>
            <p:cNvSpPr/>
            <p:nvPr/>
          </p:nvSpPr>
          <p:spPr>
            <a:xfrm>
              <a:off x="4812775" y="4805550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334" y="34"/>
                  </a:moveTo>
                  <a:cubicBezTo>
                    <a:pt x="267" y="534"/>
                    <a:pt x="0" y="968"/>
                    <a:pt x="768" y="901"/>
                  </a:cubicBezTo>
                  <a:cubicBezTo>
                    <a:pt x="734" y="634"/>
                    <a:pt x="768" y="367"/>
                    <a:pt x="934" y="167"/>
                  </a:cubicBezTo>
                  <a:cubicBezTo>
                    <a:pt x="634" y="201"/>
                    <a:pt x="601" y="0"/>
                    <a:pt x="3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27"/>
            <p:cNvSpPr/>
            <p:nvPr/>
          </p:nvSpPr>
          <p:spPr>
            <a:xfrm>
              <a:off x="6120375" y="4800550"/>
              <a:ext cx="29200" cy="35050"/>
            </a:xfrm>
            <a:custGeom>
              <a:rect b="b" l="l" r="r" t="t"/>
              <a:pathLst>
                <a:path extrusionOk="0" h="1402" w="1168">
                  <a:moveTo>
                    <a:pt x="301" y="1401"/>
                  </a:moveTo>
                  <a:cubicBezTo>
                    <a:pt x="568" y="1268"/>
                    <a:pt x="901" y="1268"/>
                    <a:pt x="1168" y="1401"/>
                  </a:cubicBezTo>
                  <a:cubicBezTo>
                    <a:pt x="968" y="934"/>
                    <a:pt x="1135" y="901"/>
                    <a:pt x="1168" y="367"/>
                  </a:cubicBezTo>
                  <a:cubicBezTo>
                    <a:pt x="901" y="334"/>
                    <a:pt x="201" y="0"/>
                    <a:pt x="1" y="367"/>
                  </a:cubicBezTo>
                  <a:cubicBezTo>
                    <a:pt x="234" y="601"/>
                    <a:pt x="601" y="1068"/>
                    <a:pt x="301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27"/>
            <p:cNvSpPr/>
            <p:nvPr/>
          </p:nvSpPr>
          <p:spPr>
            <a:xfrm>
              <a:off x="6272975" y="4812225"/>
              <a:ext cx="3375" cy="3350"/>
            </a:xfrm>
            <a:custGeom>
              <a:rect b="b" l="l" r="r" t="t"/>
              <a:pathLst>
                <a:path extrusionOk="0" h="134" w="135">
                  <a:moveTo>
                    <a:pt x="34" y="34"/>
                  </a:moveTo>
                  <a:cubicBezTo>
                    <a:pt x="134" y="134"/>
                    <a:pt x="1" y="0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27"/>
            <p:cNvSpPr/>
            <p:nvPr/>
          </p:nvSpPr>
          <p:spPr>
            <a:xfrm>
              <a:off x="4111450" y="4810550"/>
              <a:ext cx="18350" cy="33375"/>
            </a:xfrm>
            <a:custGeom>
              <a:rect b="b" l="l" r="r" t="t"/>
              <a:pathLst>
                <a:path extrusionOk="0" h="1335" w="734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27"/>
            <p:cNvSpPr/>
            <p:nvPr/>
          </p:nvSpPr>
          <p:spPr>
            <a:xfrm>
              <a:off x="3646100" y="48280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27"/>
            <p:cNvSpPr/>
            <p:nvPr/>
          </p:nvSpPr>
          <p:spPr>
            <a:xfrm>
              <a:off x="6129550" y="4831400"/>
              <a:ext cx="16700" cy="18375"/>
            </a:xfrm>
            <a:custGeom>
              <a:rect b="b" l="l" r="r" t="t"/>
              <a:pathLst>
                <a:path extrusionOk="0" h="735" w="668">
                  <a:moveTo>
                    <a:pt x="234" y="167"/>
                  </a:moveTo>
                  <a:cubicBezTo>
                    <a:pt x="167" y="334"/>
                    <a:pt x="0" y="434"/>
                    <a:pt x="67" y="734"/>
                  </a:cubicBezTo>
                  <a:lnTo>
                    <a:pt x="501" y="734"/>
                  </a:lnTo>
                  <a:cubicBezTo>
                    <a:pt x="467" y="468"/>
                    <a:pt x="668" y="1"/>
                    <a:pt x="2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27"/>
            <p:cNvSpPr/>
            <p:nvPr/>
          </p:nvSpPr>
          <p:spPr>
            <a:xfrm>
              <a:off x="6288825" y="48647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27"/>
            <p:cNvSpPr/>
            <p:nvPr/>
          </p:nvSpPr>
          <p:spPr>
            <a:xfrm>
              <a:off x="6336375" y="486475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27"/>
            <p:cNvSpPr/>
            <p:nvPr/>
          </p:nvSpPr>
          <p:spPr>
            <a:xfrm>
              <a:off x="5690900" y="4866425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7"/>
                  </a:moveTo>
                  <a:cubicBezTo>
                    <a:pt x="134" y="167"/>
                    <a:pt x="1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27"/>
            <p:cNvSpPr/>
            <p:nvPr/>
          </p:nvSpPr>
          <p:spPr>
            <a:xfrm>
              <a:off x="6186250" y="4862250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1" y="234"/>
                  </a:moveTo>
                  <a:cubicBezTo>
                    <a:pt x="1" y="668"/>
                    <a:pt x="368" y="668"/>
                    <a:pt x="735" y="668"/>
                  </a:cubicBezTo>
                  <a:cubicBezTo>
                    <a:pt x="835" y="1"/>
                    <a:pt x="401" y="67"/>
                    <a:pt x="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27"/>
            <p:cNvSpPr/>
            <p:nvPr/>
          </p:nvSpPr>
          <p:spPr>
            <a:xfrm>
              <a:off x="6257975" y="4872275"/>
              <a:ext cx="10025" cy="14200"/>
            </a:xfrm>
            <a:custGeom>
              <a:rect b="b" l="l" r="r" t="t"/>
              <a:pathLst>
                <a:path extrusionOk="0" h="568" w="401">
                  <a:moveTo>
                    <a:pt x="367" y="567"/>
                  </a:moveTo>
                  <a:cubicBezTo>
                    <a:pt x="334" y="367"/>
                    <a:pt x="401" y="33"/>
                    <a:pt x="201" y="0"/>
                  </a:cubicBezTo>
                  <a:cubicBezTo>
                    <a:pt x="0" y="200"/>
                    <a:pt x="0" y="534"/>
                    <a:pt x="367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27"/>
            <p:cNvSpPr/>
            <p:nvPr/>
          </p:nvSpPr>
          <p:spPr>
            <a:xfrm>
              <a:off x="6348050" y="4860600"/>
              <a:ext cx="5025" cy="36700"/>
            </a:xfrm>
            <a:custGeom>
              <a:rect b="b" l="l" r="r" t="t"/>
              <a:pathLst>
                <a:path extrusionOk="0" h="1468" w="201">
                  <a:moveTo>
                    <a:pt x="133" y="600"/>
                  </a:moveTo>
                  <a:cubicBezTo>
                    <a:pt x="200" y="0"/>
                    <a:pt x="0" y="1468"/>
                    <a:pt x="133" y="6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27"/>
            <p:cNvSpPr/>
            <p:nvPr/>
          </p:nvSpPr>
          <p:spPr>
            <a:xfrm>
              <a:off x="6354700" y="48939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27"/>
            <p:cNvSpPr/>
            <p:nvPr/>
          </p:nvSpPr>
          <p:spPr>
            <a:xfrm>
              <a:off x="6363875" y="491062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27"/>
            <p:cNvSpPr/>
            <p:nvPr/>
          </p:nvSpPr>
          <p:spPr>
            <a:xfrm>
              <a:off x="6144550" y="49256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8" y="68"/>
                  </a:moveTo>
                  <a:cubicBezTo>
                    <a:pt x="168" y="134"/>
                    <a:pt x="1" y="1"/>
                    <a:pt x="68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27"/>
            <p:cNvSpPr/>
            <p:nvPr/>
          </p:nvSpPr>
          <p:spPr>
            <a:xfrm>
              <a:off x="3959675" y="4932300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7"/>
                  </a:moveTo>
                  <a:cubicBezTo>
                    <a:pt x="134" y="168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27"/>
            <p:cNvSpPr/>
            <p:nvPr/>
          </p:nvSpPr>
          <p:spPr>
            <a:xfrm>
              <a:off x="6299675" y="4956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27"/>
            <p:cNvSpPr/>
            <p:nvPr/>
          </p:nvSpPr>
          <p:spPr>
            <a:xfrm>
              <a:off x="6341375" y="4952325"/>
              <a:ext cx="40875" cy="20025"/>
            </a:xfrm>
            <a:custGeom>
              <a:rect b="b" l="l" r="r" t="t"/>
              <a:pathLst>
                <a:path extrusionOk="0" h="801" w="1635">
                  <a:moveTo>
                    <a:pt x="534" y="601"/>
                  </a:moveTo>
                  <a:cubicBezTo>
                    <a:pt x="534" y="167"/>
                    <a:pt x="1635" y="801"/>
                    <a:pt x="1401" y="167"/>
                  </a:cubicBezTo>
                  <a:cubicBezTo>
                    <a:pt x="968" y="301"/>
                    <a:pt x="1034" y="234"/>
                    <a:pt x="667" y="0"/>
                  </a:cubicBezTo>
                  <a:cubicBezTo>
                    <a:pt x="867" y="367"/>
                    <a:pt x="0" y="367"/>
                    <a:pt x="5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27"/>
            <p:cNvSpPr/>
            <p:nvPr/>
          </p:nvSpPr>
          <p:spPr>
            <a:xfrm>
              <a:off x="6380550" y="494815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27"/>
            <p:cNvSpPr/>
            <p:nvPr/>
          </p:nvSpPr>
          <p:spPr>
            <a:xfrm>
              <a:off x="6397250" y="4956500"/>
              <a:ext cx="5025" cy="6675"/>
            </a:xfrm>
            <a:custGeom>
              <a:rect b="b" l="l" r="r" t="t"/>
              <a:pathLst>
                <a:path extrusionOk="0" h="267" w="201">
                  <a:moveTo>
                    <a:pt x="200" y="267"/>
                  </a:moveTo>
                  <a:lnTo>
                    <a:pt x="200" y="0"/>
                  </a:lnTo>
                  <a:cubicBezTo>
                    <a:pt x="0" y="0"/>
                    <a:pt x="0" y="267"/>
                    <a:pt x="200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27"/>
            <p:cNvSpPr/>
            <p:nvPr/>
          </p:nvSpPr>
          <p:spPr>
            <a:xfrm>
              <a:off x="6299675" y="4963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27"/>
            <p:cNvSpPr/>
            <p:nvPr/>
          </p:nvSpPr>
          <p:spPr>
            <a:xfrm>
              <a:off x="6091200" y="49673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434" y="568"/>
                  </a:moveTo>
                  <a:cubicBezTo>
                    <a:pt x="434" y="434"/>
                    <a:pt x="500" y="268"/>
                    <a:pt x="600" y="134"/>
                  </a:cubicBezTo>
                  <a:cubicBezTo>
                    <a:pt x="434" y="134"/>
                    <a:pt x="400" y="34"/>
                    <a:pt x="300" y="1"/>
                  </a:cubicBezTo>
                  <a:cubicBezTo>
                    <a:pt x="300" y="168"/>
                    <a:pt x="33" y="134"/>
                    <a:pt x="0" y="268"/>
                  </a:cubicBezTo>
                  <a:cubicBezTo>
                    <a:pt x="300" y="234"/>
                    <a:pt x="300" y="501"/>
                    <a:pt x="4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27"/>
            <p:cNvSpPr/>
            <p:nvPr/>
          </p:nvSpPr>
          <p:spPr>
            <a:xfrm>
              <a:off x="6091200" y="4967325"/>
              <a:ext cx="15025" cy="14200"/>
            </a:xfrm>
            <a:custGeom>
              <a:rect b="b" l="l" r="r" t="t"/>
              <a:pathLst>
                <a:path extrusionOk="0" fill="none" h="568" w="601">
                  <a:moveTo>
                    <a:pt x="434" y="568"/>
                  </a:moveTo>
                  <a:cubicBezTo>
                    <a:pt x="434" y="434"/>
                    <a:pt x="500" y="268"/>
                    <a:pt x="600" y="134"/>
                  </a:cubicBezTo>
                  <a:cubicBezTo>
                    <a:pt x="434" y="134"/>
                    <a:pt x="400" y="34"/>
                    <a:pt x="300" y="1"/>
                  </a:cubicBezTo>
                  <a:cubicBezTo>
                    <a:pt x="300" y="168"/>
                    <a:pt x="33" y="134"/>
                    <a:pt x="0" y="268"/>
                  </a:cubicBezTo>
                  <a:cubicBezTo>
                    <a:pt x="300" y="234"/>
                    <a:pt x="300" y="501"/>
                    <a:pt x="4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27"/>
            <p:cNvSpPr/>
            <p:nvPr/>
          </p:nvSpPr>
          <p:spPr>
            <a:xfrm>
              <a:off x="6307175" y="49781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27"/>
            <p:cNvSpPr/>
            <p:nvPr/>
          </p:nvSpPr>
          <p:spPr>
            <a:xfrm>
              <a:off x="6365550" y="49781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27"/>
            <p:cNvSpPr/>
            <p:nvPr/>
          </p:nvSpPr>
          <p:spPr>
            <a:xfrm>
              <a:off x="6347200" y="49706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27"/>
            <p:cNvSpPr/>
            <p:nvPr/>
          </p:nvSpPr>
          <p:spPr>
            <a:xfrm>
              <a:off x="6236300" y="4984000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8"/>
                  </a:moveTo>
                  <a:cubicBezTo>
                    <a:pt x="134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27"/>
            <p:cNvSpPr/>
            <p:nvPr/>
          </p:nvSpPr>
          <p:spPr>
            <a:xfrm>
              <a:off x="6184600" y="4994850"/>
              <a:ext cx="4175" cy="4200"/>
            </a:xfrm>
            <a:custGeom>
              <a:rect b="b" l="l" r="r" t="t"/>
              <a:pathLst>
                <a:path extrusionOk="0" h="168" w="167">
                  <a:moveTo>
                    <a:pt x="67" y="67"/>
                  </a:moveTo>
                  <a:cubicBezTo>
                    <a:pt x="167" y="167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27"/>
            <p:cNvSpPr/>
            <p:nvPr/>
          </p:nvSpPr>
          <p:spPr>
            <a:xfrm>
              <a:off x="6039475" y="499652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27"/>
            <p:cNvSpPr/>
            <p:nvPr/>
          </p:nvSpPr>
          <p:spPr>
            <a:xfrm>
              <a:off x="6398075" y="4996525"/>
              <a:ext cx="4200" cy="3350"/>
            </a:xfrm>
            <a:custGeom>
              <a:rect b="b" l="l" r="r" t="t"/>
              <a:pathLst>
                <a:path extrusionOk="0" h="134" w="168">
                  <a:moveTo>
                    <a:pt x="167" y="134"/>
                  </a:moveTo>
                  <a:lnTo>
                    <a:pt x="167" y="0"/>
                  </a:lnTo>
                  <a:cubicBezTo>
                    <a:pt x="0" y="34"/>
                    <a:pt x="101" y="134"/>
                    <a:pt x="1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27"/>
            <p:cNvSpPr/>
            <p:nvPr/>
          </p:nvSpPr>
          <p:spPr>
            <a:xfrm>
              <a:off x="6207950" y="501070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27"/>
            <p:cNvSpPr/>
            <p:nvPr/>
          </p:nvSpPr>
          <p:spPr>
            <a:xfrm>
              <a:off x="6354700" y="50107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27"/>
            <p:cNvSpPr/>
            <p:nvPr/>
          </p:nvSpPr>
          <p:spPr>
            <a:xfrm>
              <a:off x="6127875" y="5011525"/>
              <a:ext cx="25875" cy="30050"/>
            </a:xfrm>
            <a:custGeom>
              <a:rect b="b" l="l" r="r" t="t"/>
              <a:pathLst>
                <a:path extrusionOk="0" h="1202" w="1035">
                  <a:moveTo>
                    <a:pt x="1035" y="868"/>
                  </a:moveTo>
                  <a:cubicBezTo>
                    <a:pt x="901" y="368"/>
                    <a:pt x="401" y="234"/>
                    <a:pt x="1" y="1"/>
                  </a:cubicBezTo>
                  <a:lnTo>
                    <a:pt x="1" y="735"/>
                  </a:lnTo>
                  <a:cubicBezTo>
                    <a:pt x="534" y="601"/>
                    <a:pt x="668" y="1202"/>
                    <a:pt x="1035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27"/>
            <p:cNvSpPr/>
            <p:nvPr/>
          </p:nvSpPr>
          <p:spPr>
            <a:xfrm>
              <a:off x="3195775" y="502570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27"/>
            <p:cNvSpPr/>
            <p:nvPr/>
          </p:nvSpPr>
          <p:spPr>
            <a:xfrm>
              <a:off x="6298000" y="5032375"/>
              <a:ext cx="35050" cy="33375"/>
            </a:xfrm>
            <a:custGeom>
              <a:rect b="b" l="l" r="r" t="t"/>
              <a:pathLst>
                <a:path extrusionOk="0" h="1335" w="1402">
                  <a:moveTo>
                    <a:pt x="234" y="34"/>
                  </a:moveTo>
                  <a:cubicBezTo>
                    <a:pt x="1" y="701"/>
                    <a:pt x="34" y="1335"/>
                    <a:pt x="968" y="1201"/>
                  </a:cubicBezTo>
                  <a:cubicBezTo>
                    <a:pt x="1101" y="935"/>
                    <a:pt x="734" y="267"/>
                    <a:pt x="1402" y="167"/>
                  </a:cubicBezTo>
                  <a:cubicBezTo>
                    <a:pt x="1001" y="34"/>
                    <a:pt x="601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27"/>
            <p:cNvSpPr/>
            <p:nvPr/>
          </p:nvSpPr>
          <p:spPr>
            <a:xfrm>
              <a:off x="6150400" y="5029050"/>
              <a:ext cx="5025" cy="36700"/>
            </a:xfrm>
            <a:custGeom>
              <a:rect b="b" l="l" r="r" t="t"/>
              <a:pathLst>
                <a:path extrusionOk="0" h="1468" w="201">
                  <a:moveTo>
                    <a:pt x="134" y="601"/>
                  </a:moveTo>
                  <a:cubicBezTo>
                    <a:pt x="201" y="0"/>
                    <a:pt x="0" y="1468"/>
                    <a:pt x="1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27"/>
            <p:cNvSpPr/>
            <p:nvPr/>
          </p:nvSpPr>
          <p:spPr>
            <a:xfrm>
              <a:off x="6157075" y="5054050"/>
              <a:ext cx="10025" cy="21725"/>
            </a:xfrm>
            <a:custGeom>
              <a:rect b="b" l="l" r="r" t="t"/>
              <a:pathLst>
                <a:path extrusionOk="0" h="869" w="401">
                  <a:moveTo>
                    <a:pt x="134" y="34"/>
                  </a:moveTo>
                  <a:cubicBezTo>
                    <a:pt x="167" y="234"/>
                    <a:pt x="134" y="468"/>
                    <a:pt x="0" y="635"/>
                  </a:cubicBezTo>
                  <a:cubicBezTo>
                    <a:pt x="401" y="868"/>
                    <a:pt x="401" y="1"/>
                    <a:pt x="1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27"/>
            <p:cNvSpPr/>
            <p:nvPr/>
          </p:nvSpPr>
          <p:spPr>
            <a:xfrm>
              <a:off x="6293000" y="50549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134" y="0"/>
                  </a:moveTo>
                  <a:cubicBezTo>
                    <a:pt x="0" y="901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27"/>
            <p:cNvSpPr/>
            <p:nvPr/>
          </p:nvSpPr>
          <p:spPr>
            <a:xfrm>
              <a:off x="6383075" y="5056550"/>
              <a:ext cx="20850" cy="9200"/>
            </a:xfrm>
            <a:custGeom>
              <a:rect b="b" l="l" r="r" t="t"/>
              <a:pathLst>
                <a:path extrusionOk="0" h="368" w="834">
                  <a:moveTo>
                    <a:pt x="33" y="234"/>
                  </a:moveTo>
                  <a:cubicBezTo>
                    <a:pt x="33" y="234"/>
                    <a:pt x="534" y="335"/>
                    <a:pt x="467" y="368"/>
                  </a:cubicBezTo>
                  <a:cubicBezTo>
                    <a:pt x="834" y="34"/>
                    <a:pt x="0" y="1"/>
                    <a:pt x="33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27"/>
            <p:cNvSpPr/>
            <p:nvPr/>
          </p:nvSpPr>
          <p:spPr>
            <a:xfrm>
              <a:off x="3108225" y="5062400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27"/>
            <p:cNvSpPr/>
            <p:nvPr/>
          </p:nvSpPr>
          <p:spPr>
            <a:xfrm>
              <a:off x="3108225" y="5062400"/>
              <a:ext cx="18375" cy="20050"/>
            </a:xfrm>
            <a:custGeom>
              <a:rect b="b" l="l" r="r" t="t"/>
              <a:pathLst>
                <a:path extrusionOk="0" fill="none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27"/>
            <p:cNvSpPr/>
            <p:nvPr/>
          </p:nvSpPr>
          <p:spPr>
            <a:xfrm>
              <a:off x="4381625" y="5065725"/>
              <a:ext cx="20050" cy="20050"/>
            </a:xfrm>
            <a:custGeom>
              <a:rect b="b" l="l" r="r" t="t"/>
              <a:pathLst>
                <a:path extrusionOk="0" h="802" w="802">
                  <a:moveTo>
                    <a:pt x="301" y="1"/>
                  </a:moveTo>
                  <a:cubicBezTo>
                    <a:pt x="268" y="134"/>
                    <a:pt x="168" y="168"/>
                    <a:pt x="1" y="168"/>
                  </a:cubicBezTo>
                  <a:cubicBezTo>
                    <a:pt x="68" y="435"/>
                    <a:pt x="68" y="801"/>
                    <a:pt x="434" y="735"/>
                  </a:cubicBezTo>
                  <a:cubicBezTo>
                    <a:pt x="368" y="268"/>
                    <a:pt x="801" y="134"/>
                    <a:pt x="3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27"/>
            <p:cNvSpPr/>
            <p:nvPr/>
          </p:nvSpPr>
          <p:spPr>
            <a:xfrm>
              <a:off x="6318025" y="50590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27"/>
            <p:cNvSpPr/>
            <p:nvPr/>
          </p:nvSpPr>
          <p:spPr>
            <a:xfrm>
              <a:off x="6257975" y="5066575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0" y="0"/>
                    <a:pt x="67" y="267"/>
                  </a:cubicBezTo>
                  <a:cubicBezTo>
                    <a:pt x="167" y="267"/>
                    <a:pt x="234" y="300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27"/>
            <p:cNvSpPr/>
            <p:nvPr/>
          </p:nvSpPr>
          <p:spPr>
            <a:xfrm>
              <a:off x="6376400" y="5069900"/>
              <a:ext cx="7525" cy="6700"/>
            </a:xfrm>
            <a:custGeom>
              <a:rect b="b" l="l" r="r" t="t"/>
              <a:pathLst>
                <a:path extrusionOk="0" h="268" w="301">
                  <a:moveTo>
                    <a:pt x="0" y="1"/>
                  </a:moveTo>
                  <a:lnTo>
                    <a:pt x="0" y="268"/>
                  </a:lnTo>
                  <a:lnTo>
                    <a:pt x="300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27"/>
            <p:cNvSpPr/>
            <p:nvPr/>
          </p:nvSpPr>
          <p:spPr>
            <a:xfrm>
              <a:off x="6388075" y="5068225"/>
              <a:ext cx="14200" cy="9200"/>
            </a:xfrm>
            <a:custGeom>
              <a:rect b="b" l="l" r="r" t="t"/>
              <a:pathLst>
                <a:path extrusionOk="0" h="368" w="568">
                  <a:moveTo>
                    <a:pt x="0" y="201"/>
                  </a:moveTo>
                  <a:cubicBezTo>
                    <a:pt x="167" y="335"/>
                    <a:pt x="367" y="368"/>
                    <a:pt x="567" y="335"/>
                  </a:cubicBezTo>
                  <a:lnTo>
                    <a:pt x="567" y="68"/>
                  </a:lnTo>
                  <a:cubicBezTo>
                    <a:pt x="334" y="68"/>
                    <a:pt x="0" y="1"/>
                    <a:pt x="0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27"/>
            <p:cNvSpPr/>
            <p:nvPr/>
          </p:nvSpPr>
          <p:spPr>
            <a:xfrm>
              <a:off x="6388075" y="5068225"/>
              <a:ext cx="14200" cy="9200"/>
            </a:xfrm>
            <a:custGeom>
              <a:rect b="b" l="l" r="r" t="t"/>
              <a:pathLst>
                <a:path extrusionOk="0" fill="none" h="368" w="568">
                  <a:moveTo>
                    <a:pt x="0" y="201"/>
                  </a:moveTo>
                  <a:cubicBezTo>
                    <a:pt x="167" y="335"/>
                    <a:pt x="367" y="368"/>
                    <a:pt x="567" y="335"/>
                  </a:cubicBezTo>
                  <a:lnTo>
                    <a:pt x="567" y="68"/>
                  </a:lnTo>
                  <a:cubicBezTo>
                    <a:pt x="334" y="68"/>
                    <a:pt x="0" y="1"/>
                    <a:pt x="0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27"/>
            <p:cNvSpPr/>
            <p:nvPr/>
          </p:nvSpPr>
          <p:spPr>
            <a:xfrm>
              <a:off x="6359725" y="5092425"/>
              <a:ext cx="0" cy="850"/>
            </a:xfrm>
            <a:custGeom>
              <a:rect b="b" l="l" r="r" t="t"/>
              <a:pathLst>
                <a:path extrusionOk="0" h="34" w="0">
                  <a:moveTo>
                    <a:pt x="0" y="0"/>
                  </a:moveTo>
                  <a:cubicBezTo>
                    <a:pt x="0" y="34"/>
                    <a:pt x="0" y="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27"/>
            <p:cNvSpPr/>
            <p:nvPr/>
          </p:nvSpPr>
          <p:spPr>
            <a:xfrm>
              <a:off x="6361375" y="5079075"/>
              <a:ext cx="875" cy="3375"/>
            </a:xfrm>
            <a:custGeom>
              <a:rect b="b" l="l" r="r" t="t"/>
              <a:pathLst>
                <a:path extrusionOk="0" h="135" w="35">
                  <a:moveTo>
                    <a:pt x="34" y="1"/>
                  </a:moveTo>
                  <a:cubicBezTo>
                    <a:pt x="34" y="34"/>
                    <a:pt x="34" y="67"/>
                    <a:pt x="1" y="134"/>
                  </a:cubicBezTo>
                  <a:lnTo>
                    <a:pt x="1" y="67"/>
                  </a:lnTo>
                  <a:cubicBezTo>
                    <a:pt x="1" y="34"/>
                    <a:pt x="1" y="34"/>
                    <a:pt x="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27"/>
            <p:cNvSpPr/>
            <p:nvPr/>
          </p:nvSpPr>
          <p:spPr>
            <a:xfrm>
              <a:off x="6361375" y="5079075"/>
              <a:ext cx="875" cy="3375"/>
            </a:xfrm>
            <a:custGeom>
              <a:rect b="b" l="l" r="r" t="t"/>
              <a:pathLst>
                <a:path extrusionOk="0" fill="none" h="135" w="35">
                  <a:moveTo>
                    <a:pt x="34" y="1"/>
                  </a:moveTo>
                  <a:cubicBezTo>
                    <a:pt x="34" y="34"/>
                    <a:pt x="34" y="67"/>
                    <a:pt x="1" y="134"/>
                  </a:cubicBezTo>
                  <a:lnTo>
                    <a:pt x="1" y="67"/>
                  </a:lnTo>
                  <a:cubicBezTo>
                    <a:pt x="1" y="34"/>
                    <a:pt x="1" y="34"/>
                    <a:pt x="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27"/>
            <p:cNvSpPr/>
            <p:nvPr/>
          </p:nvSpPr>
          <p:spPr>
            <a:xfrm>
              <a:off x="6359725" y="5089075"/>
              <a:ext cx="850" cy="3375"/>
            </a:xfrm>
            <a:custGeom>
              <a:rect b="b" l="l" r="r" t="t"/>
              <a:pathLst>
                <a:path extrusionOk="0" h="135" w="34">
                  <a:moveTo>
                    <a:pt x="33" y="1"/>
                  </a:moveTo>
                  <a:cubicBezTo>
                    <a:pt x="33" y="34"/>
                    <a:pt x="0" y="68"/>
                    <a:pt x="0" y="134"/>
                  </a:cubicBezTo>
                  <a:cubicBezTo>
                    <a:pt x="0" y="101"/>
                    <a:pt x="0" y="34"/>
                    <a:pt x="33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27"/>
            <p:cNvSpPr/>
            <p:nvPr/>
          </p:nvSpPr>
          <p:spPr>
            <a:xfrm>
              <a:off x="6306350" y="5078250"/>
              <a:ext cx="13350" cy="13350"/>
            </a:xfrm>
            <a:custGeom>
              <a:rect b="b" l="l" r="r" t="t"/>
              <a:pathLst>
                <a:path extrusionOk="0" h="534" w="534">
                  <a:moveTo>
                    <a:pt x="167" y="534"/>
                  </a:moveTo>
                  <a:cubicBezTo>
                    <a:pt x="267" y="401"/>
                    <a:pt x="534" y="0"/>
                    <a:pt x="34" y="100"/>
                  </a:cubicBezTo>
                  <a:cubicBezTo>
                    <a:pt x="67" y="267"/>
                    <a:pt x="0" y="501"/>
                    <a:pt x="167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27"/>
            <p:cNvSpPr/>
            <p:nvPr/>
          </p:nvSpPr>
          <p:spPr>
            <a:xfrm>
              <a:off x="6378050" y="5089075"/>
              <a:ext cx="24225" cy="13375"/>
            </a:xfrm>
            <a:custGeom>
              <a:rect b="b" l="l" r="r" t="t"/>
              <a:pathLst>
                <a:path extrusionOk="0" h="535" w="969">
                  <a:moveTo>
                    <a:pt x="968" y="401"/>
                  </a:moveTo>
                  <a:lnTo>
                    <a:pt x="968" y="268"/>
                  </a:lnTo>
                  <a:cubicBezTo>
                    <a:pt x="234" y="1"/>
                    <a:pt x="1" y="535"/>
                    <a:pt x="968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27"/>
            <p:cNvSpPr/>
            <p:nvPr/>
          </p:nvSpPr>
          <p:spPr>
            <a:xfrm>
              <a:off x="6378050" y="5089075"/>
              <a:ext cx="24225" cy="13375"/>
            </a:xfrm>
            <a:custGeom>
              <a:rect b="b" l="l" r="r" t="t"/>
              <a:pathLst>
                <a:path extrusionOk="0" fill="none" h="535" w="969">
                  <a:moveTo>
                    <a:pt x="968" y="401"/>
                  </a:moveTo>
                  <a:lnTo>
                    <a:pt x="968" y="268"/>
                  </a:lnTo>
                  <a:cubicBezTo>
                    <a:pt x="234" y="1"/>
                    <a:pt x="1" y="535"/>
                    <a:pt x="968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27"/>
            <p:cNvSpPr/>
            <p:nvPr/>
          </p:nvSpPr>
          <p:spPr>
            <a:xfrm>
              <a:off x="6246300" y="5095750"/>
              <a:ext cx="22550" cy="27550"/>
            </a:xfrm>
            <a:custGeom>
              <a:rect b="b" l="l" r="r" t="t"/>
              <a:pathLst>
                <a:path extrusionOk="0" h="1102" w="902">
                  <a:moveTo>
                    <a:pt x="834" y="868"/>
                  </a:moveTo>
                  <a:cubicBezTo>
                    <a:pt x="901" y="401"/>
                    <a:pt x="301" y="468"/>
                    <a:pt x="668" y="134"/>
                  </a:cubicBezTo>
                  <a:cubicBezTo>
                    <a:pt x="0" y="1"/>
                    <a:pt x="134" y="1102"/>
                    <a:pt x="8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27"/>
            <p:cNvSpPr/>
            <p:nvPr/>
          </p:nvSpPr>
          <p:spPr>
            <a:xfrm>
              <a:off x="6373900" y="5101600"/>
              <a:ext cx="17525" cy="13350"/>
            </a:xfrm>
            <a:custGeom>
              <a:rect b="b" l="l" r="r" t="t"/>
              <a:pathLst>
                <a:path extrusionOk="0" h="534" w="701">
                  <a:moveTo>
                    <a:pt x="567" y="200"/>
                  </a:moveTo>
                  <a:cubicBezTo>
                    <a:pt x="500" y="67"/>
                    <a:pt x="167" y="0"/>
                    <a:pt x="100" y="200"/>
                  </a:cubicBezTo>
                  <a:cubicBezTo>
                    <a:pt x="0" y="534"/>
                    <a:pt x="701" y="501"/>
                    <a:pt x="567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27"/>
            <p:cNvSpPr/>
            <p:nvPr/>
          </p:nvSpPr>
          <p:spPr>
            <a:xfrm>
              <a:off x="3777875" y="5109100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334"/>
                  </a:moveTo>
                  <a:cubicBezTo>
                    <a:pt x="200" y="501"/>
                    <a:pt x="534" y="534"/>
                    <a:pt x="601" y="167"/>
                  </a:cubicBezTo>
                  <a:cubicBezTo>
                    <a:pt x="401" y="0"/>
                    <a:pt x="34" y="0"/>
                    <a:pt x="0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27"/>
            <p:cNvSpPr/>
            <p:nvPr/>
          </p:nvSpPr>
          <p:spPr>
            <a:xfrm>
              <a:off x="5261425" y="5115775"/>
              <a:ext cx="27550" cy="52550"/>
            </a:xfrm>
            <a:custGeom>
              <a:rect b="b" l="l" r="r" t="t"/>
              <a:pathLst>
                <a:path extrusionOk="0" h="2102" w="1102">
                  <a:moveTo>
                    <a:pt x="401" y="67"/>
                  </a:moveTo>
                  <a:cubicBezTo>
                    <a:pt x="334" y="734"/>
                    <a:pt x="1" y="1835"/>
                    <a:pt x="701" y="2102"/>
                  </a:cubicBezTo>
                  <a:cubicBezTo>
                    <a:pt x="1035" y="1802"/>
                    <a:pt x="1101" y="667"/>
                    <a:pt x="835" y="200"/>
                  </a:cubicBezTo>
                  <a:cubicBezTo>
                    <a:pt x="634" y="200"/>
                    <a:pt x="634" y="0"/>
                    <a:pt x="4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27"/>
            <p:cNvSpPr/>
            <p:nvPr/>
          </p:nvSpPr>
          <p:spPr>
            <a:xfrm>
              <a:off x="3762850" y="5120775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468" y="0"/>
                  </a:moveTo>
                  <a:cubicBezTo>
                    <a:pt x="401" y="234"/>
                    <a:pt x="1" y="134"/>
                    <a:pt x="168" y="601"/>
                  </a:cubicBezTo>
                  <a:cubicBezTo>
                    <a:pt x="535" y="734"/>
                    <a:pt x="801" y="101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27"/>
            <p:cNvSpPr/>
            <p:nvPr/>
          </p:nvSpPr>
          <p:spPr>
            <a:xfrm>
              <a:off x="6192100" y="5120775"/>
              <a:ext cx="20025" cy="20875"/>
            </a:xfrm>
            <a:custGeom>
              <a:rect b="b" l="l" r="r" t="t"/>
              <a:pathLst>
                <a:path extrusionOk="0" h="835" w="801">
                  <a:moveTo>
                    <a:pt x="801" y="434"/>
                  </a:moveTo>
                  <a:cubicBezTo>
                    <a:pt x="534" y="67"/>
                    <a:pt x="434" y="367"/>
                    <a:pt x="67" y="0"/>
                  </a:cubicBezTo>
                  <a:cubicBezTo>
                    <a:pt x="0" y="367"/>
                    <a:pt x="567" y="834"/>
                    <a:pt x="8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27"/>
            <p:cNvSpPr/>
            <p:nvPr/>
          </p:nvSpPr>
          <p:spPr>
            <a:xfrm>
              <a:off x="6380550" y="51174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27"/>
            <p:cNvSpPr/>
            <p:nvPr/>
          </p:nvSpPr>
          <p:spPr>
            <a:xfrm>
              <a:off x="3638600" y="51316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27"/>
            <p:cNvSpPr/>
            <p:nvPr/>
          </p:nvSpPr>
          <p:spPr>
            <a:xfrm>
              <a:off x="2225925" y="5135775"/>
              <a:ext cx="80925" cy="45075"/>
            </a:xfrm>
            <a:custGeom>
              <a:rect b="b" l="l" r="r" t="t"/>
              <a:pathLst>
                <a:path extrusionOk="0" h="1803" w="3237">
                  <a:moveTo>
                    <a:pt x="1" y="1335"/>
                  </a:moveTo>
                  <a:cubicBezTo>
                    <a:pt x="935" y="1802"/>
                    <a:pt x="2836" y="968"/>
                    <a:pt x="3236" y="1"/>
                  </a:cubicBezTo>
                  <a:cubicBezTo>
                    <a:pt x="2102" y="435"/>
                    <a:pt x="734" y="501"/>
                    <a:pt x="1" y="1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27"/>
            <p:cNvSpPr/>
            <p:nvPr/>
          </p:nvSpPr>
          <p:spPr>
            <a:xfrm>
              <a:off x="6256300" y="51533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27"/>
            <p:cNvSpPr/>
            <p:nvPr/>
          </p:nvSpPr>
          <p:spPr>
            <a:xfrm>
              <a:off x="6258800" y="5137450"/>
              <a:ext cx="875" cy="3375"/>
            </a:xfrm>
            <a:custGeom>
              <a:rect b="b" l="l" r="r" t="t"/>
              <a:pathLst>
                <a:path extrusionOk="0" h="135" w="35">
                  <a:moveTo>
                    <a:pt x="34" y="67"/>
                  </a:moveTo>
                  <a:cubicBezTo>
                    <a:pt x="34" y="101"/>
                    <a:pt x="1" y="134"/>
                    <a:pt x="1" y="134"/>
                  </a:cubicBezTo>
                  <a:cubicBezTo>
                    <a:pt x="34" y="34"/>
                    <a:pt x="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27"/>
            <p:cNvSpPr/>
            <p:nvPr/>
          </p:nvSpPr>
          <p:spPr>
            <a:xfrm>
              <a:off x="6391400" y="5149950"/>
              <a:ext cx="10875" cy="18375"/>
            </a:xfrm>
            <a:custGeom>
              <a:rect b="b" l="l" r="r" t="t"/>
              <a:pathLst>
                <a:path extrusionOk="0" h="735" w="435">
                  <a:moveTo>
                    <a:pt x="134" y="1"/>
                  </a:moveTo>
                  <a:cubicBezTo>
                    <a:pt x="167" y="268"/>
                    <a:pt x="1" y="735"/>
                    <a:pt x="434" y="601"/>
                  </a:cubicBezTo>
                  <a:lnTo>
                    <a:pt x="434" y="301"/>
                  </a:lnTo>
                  <a:cubicBezTo>
                    <a:pt x="267" y="268"/>
                    <a:pt x="334" y="1"/>
                    <a:pt x="1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27"/>
            <p:cNvSpPr/>
            <p:nvPr/>
          </p:nvSpPr>
          <p:spPr>
            <a:xfrm>
              <a:off x="6391400" y="5149950"/>
              <a:ext cx="10875" cy="18375"/>
            </a:xfrm>
            <a:custGeom>
              <a:rect b="b" l="l" r="r" t="t"/>
              <a:pathLst>
                <a:path extrusionOk="0" fill="none" h="735" w="435">
                  <a:moveTo>
                    <a:pt x="134" y="1"/>
                  </a:moveTo>
                  <a:cubicBezTo>
                    <a:pt x="167" y="268"/>
                    <a:pt x="1" y="735"/>
                    <a:pt x="434" y="601"/>
                  </a:cubicBezTo>
                  <a:lnTo>
                    <a:pt x="434" y="301"/>
                  </a:lnTo>
                  <a:cubicBezTo>
                    <a:pt x="267" y="268"/>
                    <a:pt x="334" y="1"/>
                    <a:pt x="1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27"/>
            <p:cNvSpPr/>
            <p:nvPr/>
          </p:nvSpPr>
          <p:spPr>
            <a:xfrm>
              <a:off x="6178750" y="51466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27"/>
            <p:cNvSpPr/>
            <p:nvPr/>
          </p:nvSpPr>
          <p:spPr>
            <a:xfrm>
              <a:off x="6376400" y="5146625"/>
              <a:ext cx="15850" cy="14200"/>
            </a:xfrm>
            <a:custGeom>
              <a:rect b="b" l="l" r="r" t="t"/>
              <a:pathLst>
                <a:path extrusionOk="0" h="568" w="634">
                  <a:moveTo>
                    <a:pt x="0" y="434"/>
                  </a:moveTo>
                  <a:cubicBezTo>
                    <a:pt x="634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27"/>
            <p:cNvSpPr/>
            <p:nvPr/>
          </p:nvSpPr>
          <p:spPr>
            <a:xfrm>
              <a:off x="6318025" y="5149950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27"/>
            <p:cNvSpPr/>
            <p:nvPr/>
          </p:nvSpPr>
          <p:spPr>
            <a:xfrm>
              <a:off x="5698400" y="5160800"/>
              <a:ext cx="20050" cy="29225"/>
            </a:xfrm>
            <a:custGeom>
              <a:rect b="b" l="l" r="r" t="t"/>
              <a:pathLst>
                <a:path extrusionOk="0" h="1169" w="802">
                  <a:moveTo>
                    <a:pt x="201" y="1"/>
                  </a:moveTo>
                  <a:cubicBezTo>
                    <a:pt x="1" y="501"/>
                    <a:pt x="268" y="1035"/>
                    <a:pt x="768" y="1168"/>
                  </a:cubicBezTo>
                  <a:cubicBezTo>
                    <a:pt x="801" y="701"/>
                    <a:pt x="601" y="267"/>
                    <a:pt x="2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27"/>
            <p:cNvSpPr/>
            <p:nvPr/>
          </p:nvSpPr>
          <p:spPr>
            <a:xfrm>
              <a:off x="6278000" y="5164150"/>
              <a:ext cx="21700" cy="13350"/>
            </a:xfrm>
            <a:custGeom>
              <a:rect b="b" l="l" r="r" t="t"/>
              <a:pathLst>
                <a:path extrusionOk="0" h="534" w="868">
                  <a:moveTo>
                    <a:pt x="0" y="334"/>
                  </a:moveTo>
                  <a:cubicBezTo>
                    <a:pt x="267" y="267"/>
                    <a:pt x="867" y="534"/>
                    <a:pt x="734" y="33"/>
                  </a:cubicBezTo>
                  <a:cubicBezTo>
                    <a:pt x="367" y="0"/>
                    <a:pt x="0" y="0"/>
                    <a:pt x="0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27"/>
            <p:cNvSpPr/>
            <p:nvPr/>
          </p:nvSpPr>
          <p:spPr>
            <a:xfrm>
              <a:off x="5092150" y="51599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0" y="501"/>
                  </a:moveTo>
                  <a:cubicBezTo>
                    <a:pt x="367" y="1068"/>
                    <a:pt x="2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27"/>
            <p:cNvSpPr/>
            <p:nvPr/>
          </p:nvSpPr>
          <p:spPr>
            <a:xfrm>
              <a:off x="3969675" y="5168300"/>
              <a:ext cx="15025" cy="21725"/>
            </a:xfrm>
            <a:custGeom>
              <a:rect b="b" l="l" r="r" t="t"/>
              <a:pathLst>
                <a:path extrusionOk="0" h="869" w="601">
                  <a:moveTo>
                    <a:pt x="234" y="168"/>
                  </a:moveTo>
                  <a:cubicBezTo>
                    <a:pt x="0" y="434"/>
                    <a:pt x="234" y="334"/>
                    <a:pt x="234" y="735"/>
                  </a:cubicBezTo>
                  <a:cubicBezTo>
                    <a:pt x="601" y="868"/>
                    <a:pt x="601" y="1"/>
                    <a:pt x="234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27"/>
            <p:cNvSpPr/>
            <p:nvPr/>
          </p:nvSpPr>
          <p:spPr>
            <a:xfrm>
              <a:off x="6212100" y="5174150"/>
              <a:ext cx="18375" cy="12525"/>
            </a:xfrm>
            <a:custGeom>
              <a:rect b="b" l="l" r="r" t="t"/>
              <a:pathLst>
                <a:path extrusionOk="0" h="501" w="735">
                  <a:moveTo>
                    <a:pt x="735" y="67"/>
                  </a:moveTo>
                  <a:cubicBezTo>
                    <a:pt x="268" y="0"/>
                    <a:pt x="134" y="234"/>
                    <a:pt x="1" y="501"/>
                  </a:cubicBezTo>
                  <a:lnTo>
                    <a:pt x="735" y="50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27"/>
            <p:cNvSpPr/>
            <p:nvPr/>
          </p:nvSpPr>
          <p:spPr>
            <a:xfrm>
              <a:off x="6379725" y="5184975"/>
              <a:ext cx="25" cy="875"/>
            </a:xfrm>
            <a:custGeom>
              <a:rect b="b" l="l" r="r" t="t"/>
              <a:pathLst>
                <a:path extrusionOk="0" h="35" w="1">
                  <a:moveTo>
                    <a:pt x="1" y="1"/>
                  </a:moveTo>
                  <a:cubicBezTo>
                    <a:pt x="1" y="1"/>
                    <a:pt x="1" y="34"/>
                    <a:pt x="1" y="34"/>
                  </a:cubicBezTo>
                  <a:cubicBezTo>
                    <a:pt x="1" y="3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27"/>
            <p:cNvSpPr/>
            <p:nvPr/>
          </p:nvSpPr>
          <p:spPr>
            <a:xfrm>
              <a:off x="6379725" y="5169975"/>
              <a:ext cx="1700" cy="15025"/>
            </a:xfrm>
            <a:custGeom>
              <a:rect b="b" l="l" r="r" t="t"/>
              <a:pathLst>
                <a:path extrusionOk="0" h="601" w="68">
                  <a:moveTo>
                    <a:pt x="34" y="367"/>
                  </a:moveTo>
                  <a:cubicBezTo>
                    <a:pt x="34" y="468"/>
                    <a:pt x="1" y="534"/>
                    <a:pt x="1" y="601"/>
                  </a:cubicBezTo>
                  <a:cubicBezTo>
                    <a:pt x="34" y="434"/>
                    <a:pt x="67" y="1"/>
                    <a:pt x="34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27"/>
            <p:cNvSpPr/>
            <p:nvPr/>
          </p:nvSpPr>
          <p:spPr>
            <a:xfrm>
              <a:off x="6330525" y="5174150"/>
              <a:ext cx="21700" cy="20875"/>
            </a:xfrm>
            <a:custGeom>
              <a:rect b="b" l="l" r="r" t="t"/>
              <a:pathLst>
                <a:path extrusionOk="0" h="835" w="868">
                  <a:moveTo>
                    <a:pt x="367" y="367"/>
                  </a:moveTo>
                  <a:cubicBezTo>
                    <a:pt x="1" y="834"/>
                    <a:pt x="868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27"/>
            <p:cNvSpPr/>
            <p:nvPr/>
          </p:nvSpPr>
          <p:spPr>
            <a:xfrm>
              <a:off x="6391400" y="5178325"/>
              <a:ext cx="11700" cy="12525"/>
            </a:xfrm>
            <a:custGeom>
              <a:rect b="b" l="l" r="r" t="t"/>
              <a:pathLst>
                <a:path extrusionOk="0" h="501" w="468">
                  <a:moveTo>
                    <a:pt x="34" y="334"/>
                  </a:moveTo>
                  <a:cubicBezTo>
                    <a:pt x="201" y="500"/>
                    <a:pt x="234" y="400"/>
                    <a:pt x="468" y="334"/>
                  </a:cubicBezTo>
                  <a:lnTo>
                    <a:pt x="468" y="33"/>
                  </a:lnTo>
                  <a:cubicBezTo>
                    <a:pt x="167" y="0"/>
                    <a:pt x="1" y="67"/>
                    <a:pt x="34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27"/>
            <p:cNvSpPr/>
            <p:nvPr/>
          </p:nvSpPr>
          <p:spPr>
            <a:xfrm>
              <a:off x="6391400" y="5178325"/>
              <a:ext cx="11700" cy="12525"/>
            </a:xfrm>
            <a:custGeom>
              <a:rect b="b" l="l" r="r" t="t"/>
              <a:pathLst>
                <a:path extrusionOk="0" fill="none" h="501" w="468">
                  <a:moveTo>
                    <a:pt x="34" y="334"/>
                  </a:moveTo>
                  <a:cubicBezTo>
                    <a:pt x="201" y="500"/>
                    <a:pt x="234" y="400"/>
                    <a:pt x="468" y="334"/>
                  </a:cubicBezTo>
                  <a:lnTo>
                    <a:pt x="468" y="33"/>
                  </a:lnTo>
                  <a:cubicBezTo>
                    <a:pt x="167" y="0"/>
                    <a:pt x="1" y="67"/>
                    <a:pt x="34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27"/>
            <p:cNvSpPr/>
            <p:nvPr/>
          </p:nvSpPr>
          <p:spPr>
            <a:xfrm>
              <a:off x="6032825" y="5175825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0" y="434"/>
                  </a:moveTo>
                  <a:cubicBezTo>
                    <a:pt x="767" y="600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27"/>
            <p:cNvSpPr/>
            <p:nvPr/>
          </p:nvSpPr>
          <p:spPr>
            <a:xfrm>
              <a:off x="2475275" y="51866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0" y="1"/>
                  </a:moveTo>
                  <a:lnTo>
                    <a:pt x="0" y="601"/>
                  </a:lnTo>
                  <a:lnTo>
                    <a:pt x="567" y="601"/>
                  </a:lnTo>
                  <a:cubicBezTo>
                    <a:pt x="634" y="134"/>
                    <a:pt x="201" y="167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27"/>
            <p:cNvSpPr/>
            <p:nvPr/>
          </p:nvSpPr>
          <p:spPr>
            <a:xfrm>
              <a:off x="6334700" y="5197500"/>
              <a:ext cx="16700" cy="20025"/>
            </a:xfrm>
            <a:custGeom>
              <a:rect b="b" l="l" r="r" t="t"/>
              <a:pathLst>
                <a:path extrusionOk="0" h="801" w="668">
                  <a:moveTo>
                    <a:pt x="200" y="0"/>
                  </a:moveTo>
                  <a:cubicBezTo>
                    <a:pt x="67" y="234"/>
                    <a:pt x="0" y="501"/>
                    <a:pt x="67" y="734"/>
                  </a:cubicBezTo>
                  <a:cubicBezTo>
                    <a:pt x="501" y="801"/>
                    <a:pt x="667" y="34"/>
                    <a:pt x="20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27"/>
            <p:cNvSpPr/>
            <p:nvPr/>
          </p:nvSpPr>
          <p:spPr>
            <a:xfrm>
              <a:off x="6228775" y="5195825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368" y="368"/>
                  </a:moveTo>
                  <a:cubicBezTo>
                    <a:pt x="1" y="868"/>
                    <a:pt x="835" y="1"/>
                    <a:pt x="3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27"/>
            <p:cNvSpPr/>
            <p:nvPr/>
          </p:nvSpPr>
          <p:spPr>
            <a:xfrm>
              <a:off x="6354700" y="5197500"/>
              <a:ext cx="19225" cy="15025"/>
            </a:xfrm>
            <a:custGeom>
              <a:rect b="b" l="l" r="r" t="t"/>
              <a:pathLst>
                <a:path extrusionOk="0" h="601" w="769">
                  <a:moveTo>
                    <a:pt x="1" y="434"/>
                  </a:moveTo>
                  <a:cubicBezTo>
                    <a:pt x="768" y="601"/>
                    <a:pt x="1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27"/>
            <p:cNvSpPr/>
            <p:nvPr/>
          </p:nvSpPr>
          <p:spPr>
            <a:xfrm>
              <a:off x="6307175" y="5208325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301" y="1"/>
                  </a:moveTo>
                  <a:cubicBezTo>
                    <a:pt x="301" y="201"/>
                    <a:pt x="34" y="134"/>
                    <a:pt x="1" y="301"/>
                  </a:cubicBezTo>
                  <a:cubicBezTo>
                    <a:pt x="301" y="468"/>
                    <a:pt x="701" y="68"/>
                    <a:pt x="3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27"/>
            <p:cNvSpPr/>
            <p:nvPr/>
          </p:nvSpPr>
          <p:spPr>
            <a:xfrm>
              <a:off x="5688400" y="5207500"/>
              <a:ext cx="24200" cy="31725"/>
            </a:xfrm>
            <a:custGeom>
              <a:rect b="b" l="l" r="r" t="t"/>
              <a:pathLst>
                <a:path extrusionOk="0" h="1269" w="968">
                  <a:moveTo>
                    <a:pt x="0" y="501"/>
                  </a:moveTo>
                  <a:cubicBezTo>
                    <a:pt x="201" y="835"/>
                    <a:pt x="968" y="1268"/>
                    <a:pt x="901" y="334"/>
                  </a:cubicBezTo>
                  <a:cubicBezTo>
                    <a:pt x="568" y="267"/>
                    <a:pt x="101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27"/>
            <p:cNvSpPr/>
            <p:nvPr/>
          </p:nvSpPr>
          <p:spPr>
            <a:xfrm>
              <a:off x="5795150" y="521167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34" y="34"/>
                  </a:moveTo>
                  <a:cubicBezTo>
                    <a:pt x="0" y="634"/>
                    <a:pt x="467" y="668"/>
                    <a:pt x="1001" y="601"/>
                  </a:cubicBezTo>
                  <a:cubicBezTo>
                    <a:pt x="1134" y="0"/>
                    <a:pt x="367" y="301"/>
                    <a:pt x="1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27"/>
            <p:cNvSpPr/>
            <p:nvPr/>
          </p:nvSpPr>
          <p:spPr>
            <a:xfrm>
              <a:off x="6360550" y="5208325"/>
              <a:ext cx="23375" cy="15050"/>
            </a:xfrm>
            <a:custGeom>
              <a:rect b="b" l="l" r="r" t="t"/>
              <a:pathLst>
                <a:path extrusionOk="0" h="602" w="935">
                  <a:moveTo>
                    <a:pt x="934" y="168"/>
                  </a:moveTo>
                  <a:cubicBezTo>
                    <a:pt x="0" y="1"/>
                    <a:pt x="601" y="601"/>
                    <a:pt x="934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27"/>
            <p:cNvSpPr/>
            <p:nvPr/>
          </p:nvSpPr>
          <p:spPr>
            <a:xfrm>
              <a:off x="6112875" y="52066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0" y="534"/>
                  </a:moveTo>
                  <a:cubicBezTo>
                    <a:pt x="467" y="1001"/>
                    <a:pt x="267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27"/>
            <p:cNvSpPr/>
            <p:nvPr/>
          </p:nvSpPr>
          <p:spPr>
            <a:xfrm>
              <a:off x="6325525" y="52050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0" y="601"/>
                  </a:moveTo>
                  <a:cubicBezTo>
                    <a:pt x="201" y="1068"/>
                    <a:pt x="367" y="1"/>
                    <a:pt x="0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27"/>
            <p:cNvSpPr/>
            <p:nvPr/>
          </p:nvSpPr>
          <p:spPr>
            <a:xfrm>
              <a:off x="6362225" y="5218350"/>
              <a:ext cx="29200" cy="12525"/>
            </a:xfrm>
            <a:custGeom>
              <a:rect b="b" l="l" r="r" t="t"/>
              <a:pathLst>
                <a:path extrusionOk="0" h="501" w="1168">
                  <a:moveTo>
                    <a:pt x="134" y="67"/>
                  </a:moveTo>
                  <a:cubicBezTo>
                    <a:pt x="134" y="200"/>
                    <a:pt x="100" y="367"/>
                    <a:pt x="0" y="501"/>
                  </a:cubicBezTo>
                  <a:cubicBezTo>
                    <a:pt x="534" y="434"/>
                    <a:pt x="701" y="267"/>
                    <a:pt x="1168" y="501"/>
                  </a:cubicBezTo>
                  <a:cubicBezTo>
                    <a:pt x="1168" y="0"/>
                    <a:pt x="500" y="167"/>
                    <a:pt x="1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27"/>
            <p:cNvSpPr/>
            <p:nvPr/>
          </p:nvSpPr>
          <p:spPr>
            <a:xfrm>
              <a:off x="5505775" y="5225850"/>
              <a:ext cx="15025" cy="16700"/>
            </a:xfrm>
            <a:custGeom>
              <a:rect b="b" l="l" r="r" t="t"/>
              <a:pathLst>
                <a:path extrusionOk="0" h="668" w="601">
                  <a:moveTo>
                    <a:pt x="0" y="201"/>
                  </a:moveTo>
                  <a:cubicBezTo>
                    <a:pt x="234" y="267"/>
                    <a:pt x="134" y="668"/>
                    <a:pt x="601" y="501"/>
                  </a:cubicBezTo>
                  <a:lnTo>
                    <a:pt x="601" y="34"/>
                  </a:lnTo>
                  <a:cubicBezTo>
                    <a:pt x="367" y="67"/>
                    <a:pt x="34" y="0"/>
                    <a:pt x="0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27"/>
            <p:cNvSpPr/>
            <p:nvPr/>
          </p:nvSpPr>
          <p:spPr>
            <a:xfrm>
              <a:off x="6202100" y="5229175"/>
              <a:ext cx="2525" cy="10875"/>
            </a:xfrm>
            <a:custGeom>
              <a:rect b="b" l="l" r="r" t="t"/>
              <a:pathLst>
                <a:path extrusionOk="0" h="435" w="101">
                  <a:moveTo>
                    <a:pt x="101" y="68"/>
                  </a:moveTo>
                  <a:cubicBezTo>
                    <a:pt x="101" y="34"/>
                    <a:pt x="101" y="1"/>
                    <a:pt x="101" y="1"/>
                  </a:cubicBezTo>
                  <a:cubicBezTo>
                    <a:pt x="101" y="101"/>
                    <a:pt x="1" y="368"/>
                    <a:pt x="1" y="435"/>
                  </a:cubicBezTo>
                  <a:cubicBezTo>
                    <a:pt x="1" y="401"/>
                    <a:pt x="34" y="301"/>
                    <a:pt x="67" y="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27"/>
            <p:cNvSpPr/>
            <p:nvPr/>
          </p:nvSpPr>
          <p:spPr>
            <a:xfrm>
              <a:off x="6202100" y="5229175"/>
              <a:ext cx="2525" cy="10875"/>
            </a:xfrm>
            <a:custGeom>
              <a:rect b="b" l="l" r="r" t="t"/>
              <a:pathLst>
                <a:path extrusionOk="0" fill="none" h="435" w="101">
                  <a:moveTo>
                    <a:pt x="101" y="68"/>
                  </a:moveTo>
                  <a:cubicBezTo>
                    <a:pt x="101" y="34"/>
                    <a:pt x="101" y="1"/>
                    <a:pt x="101" y="1"/>
                  </a:cubicBezTo>
                  <a:cubicBezTo>
                    <a:pt x="101" y="101"/>
                    <a:pt x="1" y="368"/>
                    <a:pt x="1" y="435"/>
                  </a:cubicBezTo>
                  <a:cubicBezTo>
                    <a:pt x="1" y="401"/>
                    <a:pt x="34" y="301"/>
                    <a:pt x="67" y="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27"/>
            <p:cNvSpPr/>
            <p:nvPr/>
          </p:nvSpPr>
          <p:spPr>
            <a:xfrm>
              <a:off x="6205425" y="5228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27"/>
            <p:cNvSpPr/>
            <p:nvPr/>
          </p:nvSpPr>
          <p:spPr>
            <a:xfrm>
              <a:off x="6204600" y="5228350"/>
              <a:ext cx="25" cy="850"/>
            </a:xfrm>
            <a:custGeom>
              <a:rect b="b" l="l" r="r" t="t"/>
              <a:pathLst>
                <a:path extrusionOk="0" h="34" w="1">
                  <a:moveTo>
                    <a:pt x="1" y="34"/>
                  </a:moveTo>
                  <a:lnTo>
                    <a:pt x="1" y="1"/>
                  </a:lnTo>
                  <a:lnTo>
                    <a:pt x="1" y="34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27"/>
            <p:cNvSpPr/>
            <p:nvPr/>
          </p:nvSpPr>
          <p:spPr>
            <a:xfrm>
              <a:off x="6233800" y="5230850"/>
              <a:ext cx="11700" cy="14200"/>
            </a:xfrm>
            <a:custGeom>
              <a:rect b="b" l="l" r="r" t="t"/>
              <a:pathLst>
                <a:path extrusionOk="0" h="568" w="468">
                  <a:moveTo>
                    <a:pt x="167" y="1"/>
                  </a:moveTo>
                  <a:cubicBezTo>
                    <a:pt x="167" y="201"/>
                    <a:pt x="134" y="401"/>
                    <a:pt x="0" y="568"/>
                  </a:cubicBezTo>
                  <a:lnTo>
                    <a:pt x="434" y="568"/>
                  </a:lnTo>
                  <a:cubicBezTo>
                    <a:pt x="467" y="234"/>
                    <a:pt x="400" y="34"/>
                    <a:pt x="1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27"/>
            <p:cNvSpPr/>
            <p:nvPr/>
          </p:nvSpPr>
          <p:spPr>
            <a:xfrm>
              <a:off x="6233800" y="5230850"/>
              <a:ext cx="11700" cy="14200"/>
            </a:xfrm>
            <a:custGeom>
              <a:rect b="b" l="l" r="r" t="t"/>
              <a:pathLst>
                <a:path extrusionOk="0" fill="none" h="568" w="468">
                  <a:moveTo>
                    <a:pt x="167" y="1"/>
                  </a:moveTo>
                  <a:cubicBezTo>
                    <a:pt x="167" y="201"/>
                    <a:pt x="134" y="401"/>
                    <a:pt x="0" y="568"/>
                  </a:cubicBezTo>
                  <a:lnTo>
                    <a:pt x="434" y="568"/>
                  </a:lnTo>
                  <a:cubicBezTo>
                    <a:pt x="467" y="234"/>
                    <a:pt x="400" y="34"/>
                    <a:pt x="1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27"/>
            <p:cNvSpPr/>
            <p:nvPr/>
          </p:nvSpPr>
          <p:spPr>
            <a:xfrm>
              <a:off x="2670400" y="5230025"/>
              <a:ext cx="20875" cy="30050"/>
            </a:xfrm>
            <a:custGeom>
              <a:rect b="b" l="l" r="r" t="t"/>
              <a:pathLst>
                <a:path extrusionOk="0" h="1202" w="835">
                  <a:moveTo>
                    <a:pt x="234" y="167"/>
                  </a:moveTo>
                  <a:cubicBezTo>
                    <a:pt x="335" y="467"/>
                    <a:pt x="1" y="1201"/>
                    <a:pt x="535" y="1034"/>
                  </a:cubicBezTo>
                  <a:cubicBezTo>
                    <a:pt x="835" y="901"/>
                    <a:pt x="735" y="0"/>
                    <a:pt x="2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27"/>
            <p:cNvSpPr/>
            <p:nvPr/>
          </p:nvSpPr>
          <p:spPr>
            <a:xfrm>
              <a:off x="6256300" y="523502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567"/>
                  </a:moveTo>
                  <a:cubicBezTo>
                    <a:pt x="201" y="1034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27"/>
            <p:cNvSpPr/>
            <p:nvPr/>
          </p:nvSpPr>
          <p:spPr>
            <a:xfrm>
              <a:off x="6398075" y="524502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167" y="167"/>
                  </a:moveTo>
                  <a:lnTo>
                    <a:pt x="167" y="1"/>
                  </a:lnTo>
                  <a:cubicBezTo>
                    <a:pt x="0" y="34"/>
                    <a:pt x="101" y="167"/>
                    <a:pt x="1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27"/>
            <p:cNvSpPr/>
            <p:nvPr/>
          </p:nvSpPr>
          <p:spPr>
            <a:xfrm>
              <a:off x="4013025" y="5254200"/>
              <a:ext cx="20050" cy="24200"/>
            </a:xfrm>
            <a:custGeom>
              <a:rect b="b" l="l" r="r" t="t"/>
              <a:pathLst>
                <a:path extrusionOk="0" h="968" w="802">
                  <a:moveTo>
                    <a:pt x="268" y="67"/>
                  </a:moveTo>
                  <a:cubicBezTo>
                    <a:pt x="1" y="434"/>
                    <a:pt x="234" y="968"/>
                    <a:pt x="701" y="968"/>
                  </a:cubicBezTo>
                  <a:cubicBezTo>
                    <a:pt x="701" y="501"/>
                    <a:pt x="802" y="1"/>
                    <a:pt x="2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27"/>
            <p:cNvSpPr/>
            <p:nvPr/>
          </p:nvSpPr>
          <p:spPr>
            <a:xfrm>
              <a:off x="6178750" y="5255875"/>
              <a:ext cx="11700" cy="18375"/>
            </a:xfrm>
            <a:custGeom>
              <a:rect b="b" l="l" r="r" t="t"/>
              <a:pathLst>
                <a:path extrusionOk="0" h="735" w="468">
                  <a:moveTo>
                    <a:pt x="1" y="167"/>
                  </a:moveTo>
                  <a:cubicBezTo>
                    <a:pt x="1" y="401"/>
                    <a:pt x="101" y="634"/>
                    <a:pt x="301" y="734"/>
                  </a:cubicBezTo>
                  <a:cubicBezTo>
                    <a:pt x="267" y="501"/>
                    <a:pt x="468" y="0"/>
                    <a:pt x="1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27"/>
            <p:cNvSpPr/>
            <p:nvPr/>
          </p:nvSpPr>
          <p:spPr>
            <a:xfrm>
              <a:off x="6296325" y="5261700"/>
              <a:ext cx="18375" cy="13375"/>
            </a:xfrm>
            <a:custGeom>
              <a:rect b="b" l="l" r="r" t="t"/>
              <a:pathLst>
                <a:path extrusionOk="0" h="535" w="735">
                  <a:moveTo>
                    <a:pt x="735" y="234"/>
                  </a:moveTo>
                  <a:cubicBezTo>
                    <a:pt x="535" y="34"/>
                    <a:pt x="1" y="1"/>
                    <a:pt x="1" y="368"/>
                  </a:cubicBezTo>
                  <a:cubicBezTo>
                    <a:pt x="201" y="301"/>
                    <a:pt x="735" y="535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27"/>
            <p:cNvSpPr/>
            <p:nvPr/>
          </p:nvSpPr>
          <p:spPr>
            <a:xfrm>
              <a:off x="3480150" y="526755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67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27"/>
            <p:cNvSpPr/>
            <p:nvPr/>
          </p:nvSpPr>
          <p:spPr>
            <a:xfrm>
              <a:off x="6190425" y="5266700"/>
              <a:ext cx="19200" cy="15875"/>
            </a:xfrm>
            <a:custGeom>
              <a:rect b="b" l="l" r="r" t="t"/>
              <a:pathLst>
                <a:path extrusionOk="0" h="635" w="768">
                  <a:moveTo>
                    <a:pt x="1" y="468"/>
                  </a:moveTo>
                  <a:cubicBezTo>
                    <a:pt x="768" y="635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27"/>
            <p:cNvSpPr/>
            <p:nvPr/>
          </p:nvSpPr>
          <p:spPr>
            <a:xfrm>
              <a:off x="6296325" y="52642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568"/>
                  </a:moveTo>
                  <a:cubicBezTo>
                    <a:pt x="201" y="1035"/>
                    <a:pt x="368" y="1"/>
                    <a:pt x="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27"/>
            <p:cNvSpPr/>
            <p:nvPr/>
          </p:nvSpPr>
          <p:spPr>
            <a:xfrm>
              <a:off x="6390575" y="5271725"/>
              <a:ext cx="11700" cy="10025"/>
            </a:xfrm>
            <a:custGeom>
              <a:rect b="b" l="l" r="r" t="t"/>
              <a:pathLst>
                <a:path extrusionOk="0" h="401" w="468">
                  <a:moveTo>
                    <a:pt x="467" y="400"/>
                  </a:moveTo>
                  <a:lnTo>
                    <a:pt x="467" y="100"/>
                  </a:lnTo>
                  <a:cubicBezTo>
                    <a:pt x="0" y="0"/>
                    <a:pt x="234" y="400"/>
                    <a:pt x="467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27"/>
            <p:cNvSpPr/>
            <p:nvPr/>
          </p:nvSpPr>
          <p:spPr>
            <a:xfrm>
              <a:off x="6121200" y="5270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27"/>
            <p:cNvSpPr/>
            <p:nvPr/>
          </p:nvSpPr>
          <p:spPr>
            <a:xfrm>
              <a:off x="3696150" y="5284225"/>
              <a:ext cx="3350" cy="3350"/>
            </a:xfrm>
            <a:custGeom>
              <a:rect b="b" l="l" r="r" t="t"/>
              <a:pathLst>
                <a:path extrusionOk="0" h="134" w="134">
                  <a:moveTo>
                    <a:pt x="67" y="67"/>
                  </a:moveTo>
                  <a:cubicBezTo>
                    <a:pt x="0" y="0"/>
                    <a:pt x="134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27"/>
            <p:cNvSpPr/>
            <p:nvPr/>
          </p:nvSpPr>
          <p:spPr>
            <a:xfrm>
              <a:off x="6219625" y="5274225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0" y="601"/>
                    <a:pt x="33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27"/>
            <p:cNvSpPr/>
            <p:nvPr/>
          </p:nvSpPr>
          <p:spPr>
            <a:xfrm>
              <a:off x="4864475" y="5300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27"/>
            <p:cNvSpPr/>
            <p:nvPr/>
          </p:nvSpPr>
          <p:spPr>
            <a:xfrm>
              <a:off x="5409025" y="5290900"/>
              <a:ext cx="96775" cy="98425"/>
            </a:xfrm>
            <a:custGeom>
              <a:rect b="b" l="l" r="r" t="t"/>
              <a:pathLst>
                <a:path extrusionOk="0" h="3937" w="3871">
                  <a:moveTo>
                    <a:pt x="3570" y="234"/>
                  </a:moveTo>
                  <a:cubicBezTo>
                    <a:pt x="1" y="0"/>
                    <a:pt x="3270" y="3937"/>
                    <a:pt x="3870" y="1401"/>
                  </a:cubicBezTo>
                  <a:cubicBezTo>
                    <a:pt x="3637" y="1535"/>
                    <a:pt x="3870" y="634"/>
                    <a:pt x="357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27"/>
            <p:cNvSpPr/>
            <p:nvPr/>
          </p:nvSpPr>
          <p:spPr>
            <a:xfrm>
              <a:off x="6285500" y="5296725"/>
              <a:ext cx="6700" cy="7550"/>
            </a:xfrm>
            <a:custGeom>
              <a:rect b="b" l="l" r="r" t="t"/>
              <a:pathLst>
                <a:path extrusionOk="0" h="302" w="268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27"/>
            <p:cNvSpPr/>
            <p:nvPr/>
          </p:nvSpPr>
          <p:spPr>
            <a:xfrm>
              <a:off x="6072850" y="529422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1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27"/>
            <p:cNvSpPr/>
            <p:nvPr/>
          </p:nvSpPr>
          <p:spPr>
            <a:xfrm>
              <a:off x="5117150" y="5299225"/>
              <a:ext cx="54250" cy="89275"/>
            </a:xfrm>
            <a:custGeom>
              <a:rect b="b" l="l" r="r" t="t"/>
              <a:pathLst>
                <a:path extrusionOk="0" h="3571" w="2170">
                  <a:moveTo>
                    <a:pt x="1" y="201"/>
                  </a:moveTo>
                  <a:cubicBezTo>
                    <a:pt x="34" y="1035"/>
                    <a:pt x="901" y="234"/>
                    <a:pt x="868" y="1235"/>
                  </a:cubicBezTo>
                  <a:cubicBezTo>
                    <a:pt x="368" y="1235"/>
                    <a:pt x="868" y="1502"/>
                    <a:pt x="434" y="1669"/>
                  </a:cubicBezTo>
                  <a:cubicBezTo>
                    <a:pt x="1502" y="1402"/>
                    <a:pt x="168" y="3503"/>
                    <a:pt x="1168" y="3570"/>
                  </a:cubicBezTo>
                  <a:cubicBezTo>
                    <a:pt x="1969" y="2469"/>
                    <a:pt x="2169" y="1"/>
                    <a:pt x="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27"/>
            <p:cNvSpPr/>
            <p:nvPr/>
          </p:nvSpPr>
          <p:spPr>
            <a:xfrm>
              <a:off x="3250825" y="5300075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27"/>
            <p:cNvSpPr/>
            <p:nvPr/>
          </p:nvSpPr>
          <p:spPr>
            <a:xfrm>
              <a:off x="3082375" y="5306750"/>
              <a:ext cx="22550" cy="30875"/>
            </a:xfrm>
            <a:custGeom>
              <a:rect b="b" l="l" r="r" t="t"/>
              <a:pathLst>
                <a:path extrusionOk="0" h="1235" w="902">
                  <a:moveTo>
                    <a:pt x="0" y="167"/>
                  </a:moveTo>
                  <a:cubicBezTo>
                    <a:pt x="67" y="567"/>
                    <a:pt x="601" y="1234"/>
                    <a:pt x="901" y="901"/>
                  </a:cubicBezTo>
                  <a:cubicBezTo>
                    <a:pt x="534" y="734"/>
                    <a:pt x="701" y="0"/>
                    <a:pt x="0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27"/>
            <p:cNvSpPr/>
            <p:nvPr/>
          </p:nvSpPr>
          <p:spPr>
            <a:xfrm>
              <a:off x="6111200" y="5318425"/>
              <a:ext cx="13375" cy="11700"/>
            </a:xfrm>
            <a:custGeom>
              <a:rect b="b" l="l" r="r" t="t"/>
              <a:pathLst>
                <a:path extrusionOk="0" h="468" w="535">
                  <a:moveTo>
                    <a:pt x="234" y="0"/>
                  </a:moveTo>
                  <a:cubicBezTo>
                    <a:pt x="1" y="234"/>
                    <a:pt x="101" y="467"/>
                    <a:pt x="534" y="434"/>
                  </a:cubicBezTo>
                  <a:cubicBezTo>
                    <a:pt x="534" y="234"/>
                    <a:pt x="401" y="67"/>
                    <a:pt x="2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27"/>
            <p:cNvSpPr/>
            <p:nvPr/>
          </p:nvSpPr>
          <p:spPr>
            <a:xfrm>
              <a:off x="5589150" y="5321750"/>
              <a:ext cx="19225" cy="19200"/>
            </a:xfrm>
            <a:custGeom>
              <a:rect b="b" l="l" r="r" t="t"/>
              <a:pathLst>
                <a:path extrusionOk="0" h="768" w="769">
                  <a:moveTo>
                    <a:pt x="768" y="734"/>
                  </a:moveTo>
                  <a:lnTo>
                    <a:pt x="768" y="1"/>
                  </a:lnTo>
                  <a:lnTo>
                    <a:pt x="34" y="1"/>
                  </a:lnTo>
                  <a:cubicBezTo>
                    <a:pt x="1" y="534"/>
                    <a:pt x="234" y="768"/>
                    <a:pt x="768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27"/>
            <p:cNvSpPr/>
            <p:nvPr/>
          </p:nvSpPr>
          <p:spPr>
            <a:xfrm>
              <a:off x="6105375" y="5329250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1034" y="301"/>
                  </a:moveTo>
                  <a:cubicBezTo>
                    <a:pt x="834" y="67"/>
                    <a:pt x="200" y="268"/>
                    <a:pt x="0" y="1"/>
                  </a:cubicBezTo>
                  <a:cubicBezTo>
                    <a:pt x="100" y="368"/>
                    <a:pt x="901" y="835"/>
                    <a:pt x="10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27"/>
            <p:cNvSpPr/>
            <p:nvPr/>
          </p:nvSpPr>
          <p:spPr>
            <a:xfrm>
              <a:off x="6296325" y="5325925"/>
              <a:ext cx="19225" cy="15025"/>
            </a:xfrm>
            <a:custGeom>
              <a:rect b="b" l="l" r="r" t="t"/>
              <a:pathLst>
                <a:path extrusionOk="0" h="601" w="769">
                  <a:moveTo>
                    <a:pt x="1" y="434"/>
                  </a:moveTo>
                  <a:cubicBezTo>
                    <a:pt x="768" y="601"/>
                    <a:pt x="1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27"/>
            <p:cNvSpPr/>
            <p:nvPr/>
          </p:nvSpPr>
          <p:spPr>
            <a:xfrm>
              <a:off x="6310500" y="53259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27"/>
            <p:cNvSpPr/>
            <p:nvPr/>
          </p:nvSpPr>
          <p:spPr>
            <a:xfrm>
              <a:off x="5205550" y="5344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27"/>
            <p:cNvSpPr/>
            <p:nvPr/>
          </p:nvSpPr>
          <p:spPr>
            <a:xfrm>
              <a:off x="2924750" y="53517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27"/>
            <p:cNvSpPr/>
            <p:nvPr/>
          </p:nvSpPr>
          <p:spPr>
            <a:xfrm>
              <a:off x="6051150" y="5340100"/>
              <a:ext cx="19225" cy="15025"/>
            </a:xfrm>
            <a:custGeom>
              <a:rect b="b" l="l" r="r" t="t"/>
              <a:pathLst>
                <a:path extrusionOk="0" h="601" w="769">
                  <a:moveTo>
                    <a:pt x="1" y="467"/>
                  </a:moveTo>
                  <a:cubicBezTo>
                    <a:pt x="768" y="601"/>
                    <a:pt x="168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27"/>
            <p:cNvSpPr/>
            <p:nvPr/>
          </p:nvSpPr>
          <p:spPr>
            <a:xfrm>
              <a:off x="5087975" y="5344275"/>
              <a:ext cx="39225" cy="40050"/>
            </a:xfrm>
            <a:custGeom>
              <a:rect b="b" l="l" r="r" t="t"/>
              <a:pathLst>
                <a:path extrusionOk="0" h="1602" w="1569">
                  <a:moveTo>
                    <a:pt x="1468" y="734"/>
                  </a:moveTo>
                  <a:cubicBezTo>
                    <a:pt x="868" y="501"/>
                    <a:pt x="200" y="0"/>
                    <a:pt x="0" y="867"/>
                  </a:cubicBezTo>
                  <a:cubicBezTo>
                    <a:pt x="534" y="1068"/>
                    <a:pt x="834" y="1501"/>
                    <a:pt x="1468" y="1601"/>
                  </a:cubicBezTo>
                  <a:cubicBezTo>
                    <a:pt x="1568" y="1101"/>
                    <a:pt x="1168" y="1001"/>
                    <a:pt x="1468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27"/>
            <p:cNvSpPr/>
            <p:nvPr/>
          </p:nvSpPr>
          <p:spPr>
            <a:xfrm>
              <a:off x="6003625" y="53442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27"/>
            <p:cNvSpPr/>
            <p:nvPr/>
          </p:nvSpPr>
          <p:spPr>
            <a:xfrm>
              <a:off x="2913925" y="5356775"/>
              <a:ext cx="7525" cy="13375"/>
            </a:xfrm>
            <a:custGeom>
              <a:rect b="b" l="l" r="r" t="t"/>
              <a:pathLst>
                <a:path extrusionOk="0" h="535" w="301">
                  <a:moveTo>
                    <a:pt x="0" y="67"/>
                  </a:moveTo>
                  <a:cubicBezTo>
                    <a:pt x="0" y="267"/>
                    <a:pt x="100" y="468"/>
                    <a:pt x="300" y="534"/>
                  </a:cubicBezTo>
                  <a:cubicBezTo>
                    <a:pt x="300" y="301"/>
                    <a:pt x="300" y="1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27"/>
            <p:cNvSpPr/>
            <p:nvPr/>
          </p:nvSpPr>
          <p:spPr>
            <a:xfrm>
              <a:off x="3481825" y="53626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27"/>
            <p:cNvSpPr/>
            <p:nvPr/>
          </p:nvSpPr>
          <p:spPr>
            <a:xfrm>
              <a:off x="6200425" y="5358450"/>
              <a:ext cx="20050" cy="20875"/>
            </a:xfrm>
            <a:custGeom>
              <a:rect b="b" l="l" r="r" t="t"/>
              <a:pathLst>
                <a:path extrusionOk="0" h="835" w="802">
                  <a:moveTo>
                    <a:pt x="168" y="0"/>
                  </a:moveTo>
                  <a:cubicBezTo>
                    <a:pt x="1" y="834"/>
                    <a:pt x="801" y="67"/>
                    <a:pt x="1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27"/>
            <p:cNvSpPr/>
            <p:nvPr/>
          </p:nvSpPr>
          <p:spPr>
            <a:xfrm>
              <a:off x="6303850" y="5351775"/>
              <a:ext cx="8350" cy="26700"/>
            </a:xfrm>
            <a:custGeom>
              <a:rect b="b" l="l" r="r" t="t"/>
              <a:pathLst>
                <a:path extrusionOk="0" h="1068" w="334">
                  <a:moveTo>
                    <a:pt x="0" y="567"/>
                  </a:moveTo>
                  <a:cubicBezTo>
                    <a:pt x="200" y="1068"/>
                    <a:pt x="3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27"/>
            <p:cNvSpPr/>
            <p:nvPr/>
          </p:nvSpPr>
          <p:spPr>
            <a:xfrm>
              <a:off x="5505775" y="5362625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0" y="434"/>
                  </a:moveTo>
                  <a:cubicBezTo>
                    <a:pt x="767" y="600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27"/>
            <p:cNvSpPr/>
            <p:nvPr/>
          </p:nvSpPr>
          <p:spPr>
            <a:xfrm>
              <a:off x="6029475" y="53734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1"/>
                  </a:moveTo>
                  <a:cubicBezTo>
                    <a:pt x="1" y="868"/>
                    <a:pt x="801" y="101"/>
                    <a:pt x="1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27"/>
            <p:cNvSpPr/>
            <p:nvPr/>
          </p:nvSpPr>
          <p:spPr>
            <a:xfrm>
              <a:off x="6055325" y="5362625"/>
              <a:ext cx="5025" cy="36700"/>
            </a:xfrm>
            <a:custGeom>
              <a:rect b="b" l="l" r="r" t="t"/>
              <a:pathLst>
                <a:path extrusionOk="0" h="1468" w="201">
                  <a:moveTo>
                    <a:pt x="134" y="600"/>
                  </a:moveTo>
                  <a:cubicBezTo>
                    <a:pt x="201" y="0"/>
                    <a:pt x="1" y="1468"/>
                    <a:pt x="134" y="6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27"/>
            <p:cNvSpPr/>
            <p:nvPr/>
          </p:nvSpPr>
          <p:spPr>
            <a:xfrm>
              <a:off x="6021150" y="53843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33" y="0"/>
                  </a:moveTo>
                  <a:cubicBezTo>
                    <a:pt x="0" y="367"/>
                    <a:pt x="334" y="367"/>
                    <a:pt x="467" y="601"/>
                  </a:cubicBezTo>
                  <a:cubicBezTo>
                    <a:pt x="600" y="134"/>
                    <a:pt x="234" y="134"/>
                    <a:pt x="33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27"/>
            <p:cNvSpPr/>
            <p:nvPr/>
          </p:nvSpPr>
          <p:spPr>
            <a:xfrm>
              <a:off x="6031150" y="5383475"/>
              <a:ext cx="23375" cy="15850"/>
            </a:xfrm>
            <a:custGeom>
              <a:rect b="b" l="l" r="r" t="t"/>
              <a:pathLst>
                <a:path extrusionOk="0" h="634" w="935">
                  <a:moveTo>
                    <a:pt x="934" y="167"/>
                  </a:moveTo>
                  <a:cubicBezTo>
                    <a:pt x="0" y="0"/>
                    <a:pt x="601" y="634"/>
                    <a:pt x="9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27"/>
            <p:cNvSpPr/>
            <p:nvPr/>
          </p:nvSpPr>
          <p:spPr>
            <a:xfrm>
              <a:off x="5243925" y="5390975"/>
              <a:ext cx="20025" cy="19200"/>
            </a:xfrm>
            <a:custGeom>
              <a:rect b="b" l="l" r="r" t="t"/>
              <a:pathLst>
                <a:path extrusionOk="0" h="768" w="801">
                  <a:moveTo>
                    <a:pt x="801" y="334"/>
                  </a:moveTo>
                  <a:cubicBezTo>
                    <a:pt x="534" y="267"/>
                    <a:pt x="434" y="0"/>
                    <a:pt x="67" y="34"/>
                  </a:cubicBezTo>
                  <a:cubicBezTo>
                    <a:pt x="0" y="601"/>
                    <a:pt x="567" y="7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27"/>
            <p:cNvSpPr/>
            <p:nvPr/>
          </p:nvSpPr>
          <p:spPr>
            <a:xfrm>
              <a:off x="6069500" y="53918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1" y="434"/>
                  </a:moveTo>
                  <a:cubicBezTo>
                    <a:pt x="201" y="634"/>
                    <a:pt x="434" y="534"/>
                    <a:pt x="568" y="301"/>
                  </a:cubicBezTo>
                  <a:cubicBezTo>
                    <a:pt x="201" y="301"/>
                    <a:pt x="10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27"/>
            <p:cNvSpPr/>
            <p:nvPr/>
          </p:nvSpPr>
          <p:spPr>
            <a:xfrm>
              <a:off x="6102025" y="5399300"/>
              <a:ext cx="10875" cy="15875"/>
            </a:xfrm>
            <a:custGeom>
              <a:rect b="b" l="l" r="r" t="t"/>
              <a:pathLst>
                <a:path extrusionOk="0" h="635" w="435">
                  <a:moveTo>
                    <a:pt x="1" y="1"/>
                  </a:moveTo>
                  <a:lnTo>
                    <a:pt x="1" y="568"/>
                  </a:lnTo>
                  <a:cubicBezTo>
                    <a:pt x="401" y="635"/>
                    <a:pt x="368" y="2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27"/>
            <p:cNvSpPr/>
            <p:nvPr/>
          </p:nvSpPr>
          <p:spPr>
            <a:xfrm>
              <a:off x="5037100" y="5405975"/>
              <a:ext cx="33375" cy="44225"/>
            </a:xfrm>
            <a:custGeom>
              <a:rect b="b" l="l" r="r" t="t"/>
              <a:pathLst>
                <a:path extrusionOk="0" h="1769" w="1335">
                  <a:moveTo>
                    <a:pt x="1" y="1769"/>
                  </a:moveTo>
                  <a:lnTo>
                    <a:pt x="734" y="1769"/>
                  </a:lnTo>
                  <a:cubicBezTo>
                    <a:pt x="1035" y="1302"/>
                    <a:pt x="1335" y="568"/>
                    <a:pt x="868" y="1"/>
                  </a:cubicBezTo>
                  <a:cubicBezTo>
                    <a:pt x="768" y="801"/>
                    <a:pt x="167" y="1068"/>
                    <a:pt x="1" y="17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27"/>
            <p:cNvSpPr/>
            <p:nvPr/>
          </p:nvSpPr>
          <p:spPr>
            <a:xfrm>
              <a:off x="5538300" y="5413475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167" y="1"/>
                  </a:moveTo>
                  <a:cubicBezTo>
                    <a:pt x="0" y="401"/>
                    <a:pt x="200" y="835"/>
                    <a:pt x="601" y="1035"/>
                  </a:cubicBezTo>
                  <a:cubicBezTo>
                    <a:pt x="1034" y="668"/>
                    <a:pt x="434" y="134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27"/>
            <p:cNvSpPr/>
            <p:nvPr/>
          </p:nvSpPr>
          <p:spPr>
            <a:xfrm>
              <a:off x="6069500" y="5415975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1" y="201"/>
                  </a:moveTo>
                  <a:cubicBezTo>
                    <a:pt x="234" y="201"/>
                    <a:pt x="67" y="601"/>
                    <a:pt x="268" y="635"/>
                  </a:cubicBezTo>
                  <a:cubicBezTo>
                    <a:pt x="168" y="234"/>
                    <a:pt x="568" y="335"/>
                    <a:pt x="568" y="68"/>
                  </a:cubicBezTo>
                  <a:cubicBezTo>
                    <a:pt x="368" y="68"/>
                    <a:pt x="34" y="1"/>
                    <a:pt x="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27"/>
            <p:cNvSpPr/>
            <p:nvPr/>
          </p:nvSpPr>
          <p:spPr>
            <a:xfrm>
              <a:off x="4882825" y="5421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27"/>
            <p:cNvSpPr/>
            <p:nvPr/>
          </p:nvSpPr>
          <p:spPr>
            <a:xfrm>
              <a:off x="5718425" y="5408475"/>
              <a:ext cx="27550" cy="26725"/>
            </a:xfrm>
            <a:custGeom>
              <a:rect b="b" l="l" r="r" t="t"/>
              <a:pathLst>
                <a:path extrusionOk="0" h="1069" w="1102">
                  <a:moveTo>
                    <a:pt x="1001" y="935"/>
                  </a:moveTo>
                  <a:cubicBezTo>
                    <a:pt x="1101" y="1"/>
                    <a:pt x="0" y="1068"/>
                    <a:pt x="1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27"/>
            <p:cNvSpPr/>
            <p:nvPr/>
          </p:nvSpPr>
          <p:spPr>
            <a:xfrm>
              <a:off x="6014475" y="54134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27"/>
            <p:cNvSpPr/>
            <p:nvPr/>
          </p:nvSpPr>
          <p:spPr>
            <a:xfrm>
              <a:off x="6098700" y="5415975"/>
              <a:ext cx="10025" cy="21725"/>
            </a:xfrm>
            <a:custGeom>
              <a:rect b="b" l="l" r="r" t="t"/>
              <a:pathLst>
                <a:path extrusionOk="0" h="869" w="401">
                  <a:moveTo>
                    <a:pt x="0" y="201"/>
                  </a:moveTo>
                  <a:lnTo>
                    <a:pt x="0" y="635"/>
                  </a:lnTo>
                  <a:cubicBezTo>
                    <a:pt x="401" y="868"/>
                    <a:pt x="401" y="1"/>
                    <a:pt x="0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27"/>
            <p:cNvSpPr/>
            <p:nvPr/>
          </p:nvSpPr>
          <p:spPr>
            <a:xfrm>
              <a:off x="6047000" y="5424325"/>
              <a:ext cx="19200" cy="21700"/>
            </a:xfrm>
            <a:custGeom>
              <a:rect b="b" l="l" r="r" t="t"/>
              <a:pathLst>
                <a:path extrusionOk="0" h="868" w="768">
                  <a:moveTo>
                    <a:pt x="467" y="1"/>
                  </a:moveTo>
                  <a:cubicBezTo>
                    <a:pt x="500" y="334"/>
                    <a:pt x="33" y="167"/>
                    <a:pt x="0" y="468"/>
                  </a:cubicBezTo>
                  <a:cubicBezTo>
                    <a:pt x="300" y="468"/>
                    <a:pt x="200" y="868"/>
                    <a:pt x="601" y="734"/>
                  </a:cubicBezTo>
                  <a:cubicBezTo>
                    <a:pt x="500" y="534"/>
                    <a:pt x="767" y="1"/>
                    <a:pt x="4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27"/>
            <p:cNvSpPr/>
            <p:nvPr/>
          </p:nvSpPr>
          <p:spPr>
            <a:xfrm>
              <a:off x="5422375" y="5425150"/>
              <a:ext cx="17550" cy="22550"/>
            </a:xfrm>
            <a:custGeom>
              <a:rect b="b" l="l" r="r" t="t"/>
              <a:pathLst>
                <a:path extrusionOk="0" h="902" w="702">
                  <a:moveTo>
                    <a:pt x="701" y="435"/>
                  </a:moveTo>
                  <a:cubicBezTo>
                    <a:pt x="1" y="1"/>
                    <a:pt x="334" y="902"/>
                    <a:pt x="70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27"/>
            <p:cNvSpPr/>
            <p:nvPr/>
          </p:nvSpPr>
          <p:spPr>
            <a:xfrm>
              <a:off x="4688525" y="5427650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501"/>
                  </a:moveTo>
                  <a:cubicBezTo>
                    <a:pt x="367" y="10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27"/>
            <p:cNvSpPr/>
            <p:nvPr/>
          </p:nvSpPr>
          <p:spPr>
            <a:xfrm>
              <a:off x="6128725" y="543432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68"/>
                  </a:moveTo>
                  <a:cubicBezTo>
                    <a:pt x="0" y="334"/>
                    <a:pt x="267" y="234"/>
                    <a:pt x="267" y="635"/>
                  </a:cubicBezTo>
                  <a:lnTo>
                    <a:pt x="701" y="635"/>
                  </a:lnTo>
                  <a:cubicBezTo>
                    <a:pt x="634" y="368"/>
                    <a:pt x="634" y="1"/>
                    <a:pt x="2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27"/>
            <p:cNvSpPr/>
            <p:nvPr/>
          </p:nvSpPr>
          <p:spPr>
            <a:xfrm>
              <a:off x="6098700" y="5440175"/>
              <a:ext cx="7525" cy="10850"/>
            </a:xfrm>
            <a:custGeom>
              <a:rect b="b" l="l" r="r" t="t"/>
              <a:pathLst>
                <a:path extrusionOk="0" h="434" w="301">
                  <a:moveTo>
                    <a:pt x="134" y="0"/>
                  </a:moveTo>
                  <a:cubicBezTo>
                    <a:pt x="34" y="100"/>
                    <a:pt x="0" y="267"/>
                    <a:pt x="0" y="434"/>
                  </a:cubicBezTo>
                  <a:lnTo>
                    <a:pt x="267" y="434"/>
                  </a:lnTo>
                  <a:cubicBezTo>
                    <a:pt x="267" y="200"/>
                    <a:pt x="300" y="0"/>
                    <a:pt x="1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27"/>
            <p:cNvSpPr/>
            <p:nvPr/>
          </p:nvSpPr>
          <p:spPr>
            <a:xfrm>
              <a:off x="6098700" y="5440175"/>
              <a:ext cx="7525" cy="10850"/>
            </a:xfrm>
            <a:custGeom>
              <a:rect b="b" l="l" r="r" t="t"/>
              <a:pathLst>
                <a:path extrusionOk="0" fill="none" h="434" w="301">
                  <a:moveTo>
                    <a:pt x="134" y="0"/>
                  </a:moveTo>
                  <a:cubicBezTo>
                    <a:pt x="34" y="100"/>
                    <a:pt x="0" y="267"/>
                    <a:pt x="0" y="434"/>
                  </a:cubicBezTo>
                  <a:lnTo>
                    <a:pt x="267" y="434"/>
                  </a:lnTo>
                  <a:cubicBezTo>
                    <a:pt x="267" y="200"/>
                    <a:pt x="300" y="0"/>
                    <a:pt x="1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27"/>
            <p:cNvSpPr/>
            <p:nvPr/>
          </p:nvSpPr>
          <p:spPr>
            <a:xfrm>
              <a:off x="6113700" y="5440175"/>
              <a:ext cx="11700" cy="10850"/>
            </a:xfrm>
            <a:custGeom>
              <a:rect b="b" l="l" r="r" t="t"/>
              <a:pathLst>
                <a:path extrusionOk="0" h="434" w="468">
                  <a:moveTo>
                    <a:pt x="301" y="0"/>
                  </a:moveTo>
                  <a:cubicBezTo>
                    <a:pt x="234" y="167"/>
                    <a:pt x="34" y="200"/>
                    <a:pt x="1" y="434"/>
                  </a:cubicBezTo>
                  <a:lnTo>
                    <a:pt x="434" y="434"/>
                  </a:lnTo>
                  <a:cubicBezTo>
                    <a:pt x="434" y="200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27"/>
            <p:cNvSpPr/>
            <p:nvPr/>
          </p:nvSpPr>
          <p:spPr>
            <a:xfrm>
              <a:off x="6373050" y="5180825"/>
              <a:ext cx="29225" cy="27525"/>
            </a:xfrm>
            <a:custGeom>
              <a:rect b="b" l="l" r="r" t="t"/>
              <a:pathLst>
                <a:path extrusionOk="0" h="1101" w="1169">
                  <a:moveTo>
                    <a:pt x="1" y="667"/>
                  </a:moveTo>
                  <a:cubicBezTo>
                    <a:pt x="368" y="834"/>
                    <a:pt x="768" y="1001"/>
                    <a:pt x="1168" y="1101"/>
                  </a:cubicBezTo>
                  <a:lnTo>
                    <a:pt x="1168" y="834"/>
                  </a:lnTo>
                  <a:cubicBezTo>
                    <a:pt x="568" y="801"/>
                    <a:pt x="168" y="0"/>
                    <a:pt x="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27"/>
            <p:cNvSpPr/>
            <p:nvPr/>
          </p:nvSpPr>
          <p:spPr>
            <a:xfrm>
              <a:off x="6112875" y="5168300"/>
              <a:ext cx="289400" cy="282725"/>
            </a:xfrm>
            <a:custGeom>
              <a:rect b="b" l="l" r="r" t="t"/>
              <a:pathLst>
                <a:path extrusionOk="0" h="11309" w="11576">
                  <a:moveTo>
                    <a:pt x="10108" y="4971"/>
                  </a:moveTo>
                  <a:cubicBezTo>
                    <a:pt x="9874" y="4371"/>
                    <a:pt x="10875" y="4971"/>
                    <a:pt x="10841" y="4571"/>
                  </a:cubicBezTo>
                  <a:cubicBezTo>
                    <a:pt x="10708" y="4237"/>
                    <a:pt x="10541" y="3870"/>
                    <a:pt x="10108" y="3837"/>
                  </a:cubicBezTo>
                  <a:cubicBezTo>
                    <a:pt x="9907" y="4037"/>
                    <a:pt x="9907" y="4404"/>
                    <a:pt x="10408" y="4237"/>
                  </a:cubicBezTo>
                  <a:cubicBezTo>
                    <a:pt x="10241" y="4704"/>
                    <a:pt x="9907" y="4104"/>
                    <a:pt x="9540" y="4237"/>
                  </a:cubicBezTo>
                  <a:cubicBezTo>
                    <a:pt x="9707" y="3904"/>
                    <a:pt x="9440" y="3937"/>
                    <a:pt x="9807" y="3670"/>
                  </a:cubicBezTo>
                  <a:cubicBezTo>
                    <a:pt x="9374" y="3570"/>
                    <a:pt x="9407" y="3904"/>
                    <a:pt x="8940" y="3804"/>
                  </a:cubicBezTo>
                  <a:cubicBezTo>
                    <a:pt x="9073" y="3603"/>
                    <a:pt x="9407" y="3603"/>
                    <a:pt x="9674" y="3503"/>
                  </a:cubicBezTo>
                  <a:cubicBezTo>
                    <a:pt x="9040" y="3503"/>
                    <a:pt x="9340" y="3236"/>
                    <a:pt x="8506" y="3070"/>
                  </a:cubicBezTo>
                  <a:cubicBezTo>
                    <a:pt x="8673" y="2536"/>
                    <a:pt x="9741" y="2836"/>
                    <a:pt x="9674" y="2069"/>
                  </a:cubicBezTo>
                  <a:cubicBezTo>
                    <a:pt x="9107" y="2436"/>
                    <a:pt x="7039" y="2569"/>
                    <a:pt x="7472" y="735"/>
                  </a:cubicBezTo>
                  <a:cubicBezTo>
                    <a:pt x="7072" y="1202"/>
                    <a:pt x="6338" y="234"/>
                    <a:pt x="6005" y="1"/>
                  </a:cubicBezTo>
                  <a:cubicBezTo>
                    <a:pt x="5604" y="268"/>
                    <a:pt x="6138" y="835"/>
                    <a:pt x="6438" y="868"/>
                  </a:cubicBezTo>
                  <a:cubicBezTo>
                    <a:pt x="6205" y="1368"/>
                    <a:pt x="5571" y="568"/>
                    <a:pt x="5538" y="1168"/>
                  </a:cubicBezTo>
                  <a:cubicBezTo>
                    <a:pt x="5905" y="1735"/>
                    <a:pt x="6438" y="868"/>
                    <a:pt x="6705" y="1769"/>
                  </a:cubicBezTo>
                  <a:cubicBezTo>
                    <a:pt x="6939" y="2669"/>
                    <a:pt x="6005" y="1969"/>
                    <a:pt x="6138" y="3070"/>
                  </a:cubicBezTo>
                  <a:cubicBezTo>
                    <a:pt x="6438" y="3136"/>
                    <a:pt x="6405" y="2870"/>
                    <a:pt x="6438" y="2669"/>
                  </a:cubicBezTo>
                  <a:cubicBezTo>
                    <a:pt x="6839" y="2903"/>
                    <a:pt x="6605" y="3203"/>
                    <a:pt x="6438" y="3537"/>
                  </a:cubicBezTo>
                  <a:cubicBezTo>
                    <a:pt x="7372" y="3837"/>
                    <a:pt x="7606" y="3503"/>
                    <a:pt x="8773" y="3837"/>
                  </a:cubicBezTo>
                  <a:cubicBezTo>
                    <a:pt x="8273" y="4337"/>
                    <a:pt x="7672" y="4671"/>
                    <a:pt x="7306" y="5305"/>
                  </a:cubicBezTo>
                  <a:cubicBezTo>
                    <a:pt x="7739" y="5471"/>
                    <a:pt x="8573" y="4771"/>
                    <a:pt x="8773" y="4271"/>
                  </a:cubicBezTo>
                  <a:cubicBezTo>
                    <a:pt x="8973" y="5038"/>
                    <a:pt x="8273" y="4971"/>
                    <a:pt x="8473" y="5738"/>
                  </a:cubicBezTo>
                  <a:cubicBezTo>
                    <a:pt x="8740" y="5371"/>
                    <a:pt x="8740" y="5505"/>
                    <a:pt x="8907" y="5872"/>
                  </a:cubicBezTo>
                  <a:cubicBezTo>
                    <a:pt x="9073" y="5238"/>
                    <a:pt x="9574" y="5238"/>
                    <a:pt x="10241" y="5438"/>
                  </a:cubicBezTo>
                  <a:cubicBezTo>
                    <a:pt x="10108" y="5938"/>
                    <a:pt x="9407" y="5038"/>
                    <a:pt x="9207" y="5605"/>
                  </a:cubicBezTo>
                  <a:cubicBezTo>
                    <a:pt x="9474" y="5805"/>
                    <a:pt x="10208" y="5672"/>
                    <a:pt x="10541" y="6472"/>
                  </a:cubicBezTo>
                  <a:cubicBezTo>
                    <a:pt x="9474" y="5938"/>
                    <a:pt x="9340" y="6872"/>
                    <a:pt x="8773" y="6305"/>
                  </a:cubicBezTo>
                  <a:cubicBezTo>
                    <a:pt x="8173" y="6939"/>
                    <a:pt x="9807" y="6572"/>
                    <a:pt x="9641" y="7206"/>
                  </a:cubicBezTo>
                  <a:cubicBezTo>
                    <a:pt x="9407" y="7239"/>
                    <a:pt x="9307" y="7439"/>
                    <a:pt x="9374" y="7773"/>
                  </a:cubicBezTo>
                  <a:cubicBezTo>
                    <a:pt x="8807" y="7840"/>
                    <a:pt x="9440" y="7339"/>
                    <a:pt x="8907" y="7206"/>
                  </a:cubicBezTo>
                  <a:cubicBezTo>
                    <a:pt x="8106" y="7906"/>
                    <a:pt x="9707" y="8073"/>
                    <a:pt x="9807" y="8507"/>
                  </a:cubicBezTo>
                  <a:cubicBezTo>
                    <a:pt x="8973" y="8740"/>
                    <a:pt x="8039" y="7840"/>
                    <a:pt x="7472" y="8507"/>
                  </a:cubicBezTo>
                  <a:cubicBezTo>
                    <a:pt x="7172" y="7673"/>
                    <a:pt x="7005" y="7606"/>
                    <a:pt x="7005" y="6606"/>
                  </a:cubicBezTo>
                  <a:cubicBezTo>
                    <a:pt x="6839" y="6772"/>
                    <a:pt x="6705" y="6972"/>
                    <a:pt x="6572" y="7206"/>
                  </a:cubicBezTo>
                  <a:cubicBezTo>
                    <a:pt x="6238" y="7006"/>
                    <a:pt x="6271" y="6405"/>
                    <a:pt x="6005" y="6172"/>
                  </a:cubicBezTo>
                  <a:cubicBezTo>
                    <a:pt x="5538" y="6539"/>
                    <a:pt x="6372" y="6872"/>
                    <a:pt x="6138" y="7506"/>
                  </a:cubicBezTo>
                  <a:cubicBezTo>
                    <a:pt x="7072" y="7106"/>
                    <a:pt x="6972" y="8340"/>
                    <a:pt x="7005" y="8941"/>
                  </a:cubicBezTo>
                  <a:cubicBezTo>
                    <a:pt x="6405" y="8707"/>
                    <a:pt x="6271" y="8574"/>
                    <a:pt x="6438" y="7773"/>
                  </a:cubicBezTo>
                  <a:cubicBezTo>
                    <a:pt x="5804" y="8273"/>
                    <a:pt x="6205" y="7773"/>
                    <a:pt x="5838" y="7339"/>
                  </a:cubicBezTo>
                  <a:cubicBezTo>
                    <a:pt x="5504" y="7439"/>
                    <a:pt x="6038" y="7573"/>
                    <a:pt x="5704" y="7773"/>
                  </a:cubicBezTo>
                  <a:cubicBezTo>
                    <a:pt x="5504" y="7740"/>
                    <a:pt x="5638" y="7339"/>
                    <a:pt x="5404" y="7339"/>
                  </a:cubicBezTo>
                  <a:cubicBezTo>
                    <a:pt x="5004" y="7806"/>
                    <a:pt x="4704" y="8373"/>
                    <a:pt x="4537" y="8941"/>
                  </a:cubicBezTo>
                  <a:cubicBezTo>
                    <a:pt x="4103" y="9308"/>
                    <a:pt x="4103" y="8407"/>
                    <a:pt x="3636" y="8373"/>
                  </a:cubicBezTo>
                  <a:cubicBezTo>
                    <a:pt x="3903" y="8607"/>
                    <a:pt x="3536" y="8874"/>
                    <a:pt x="3203" y="8941"/>
                  </a:cubicBezTo>
                  <a:cubicBezTo>
                    <a:pt x="3269" y="8340"/>
                    <a:pt x="3203" y="8173"/>
                    <a:pt x="3069" y="7206"/>
                  </a:cubicBezTo>
                  <a:cubicBezTo>
                    <a:pt x="3436" y="6939"/>
                    <a:pt x="3936" y="7406"/>
                    <a:pt x="4103" y="6772"/>
                  </a:cubicBezTo>
                  <a:cubicBezTo>
                    <a:pt x="3069" y="6972"/>
                    <a:pt x="3636" y="5505"/>
                    <a:pt x="2636" y="5438"/>
                  </a:cubicBezTo>
                  <a:cubicBezTo>
                    <a:pt x="2902" y="5171"/>
                    <a:pt x="3303" y="5104"/>
                    <a:pt x="3636" y="5305"/>
                  </a:cubicBezTo>
                  <a:cubicBezTo>
                    <a:pt x="4003" y="5638"/>
                    <a:pt x="3503" y="5638"/>
                    <a:pt x="3369" y="5872"/>
                  </a:cubicBezTo>
                  <a:cubicBezTo>
                    <a:pt x="3970" y="6372"/>
                    <a:pt x="4037" y="5371"/>
                    <a:pt x="4670" y="5438"/>
                  </a:cubicBezTo>
                  <a:cubicBezTo>
                    <a:pt x="4537" y="5038"/>
                    <a:pt x="4070" y="5471"/>
                    <a:pt x="3803" y="5438"/>
                  </a:cubicBezTo>
                  <a:cubicBezTo>
                    <a:pt x="3703" y="5104"/>
                    <a:pt x="4070" y="5238"/>
                    <a:pt x="4103" y="5004"/>
                  </a:cubicBezTo>
                  <a:cubicBezTo>
                    <a:pt x="3570" y="4838"/>
                    <a:pt x="3036" y="4738"/>
                    <a:pt x="2469" y="4704"/>
                  </a:cubicBezTo>
                  <a:cubicBezTo>
                    <a:pt x="2202" y="4371"/>
                    <a:pt x="2502" y="4537"/>
                    <a:pt x="2636" y="4271"/>
                  </a:cubicBezTo>
                  <a:cubicBezTo>
                    <a:pt x="2135" y="4304"/>
                    <a:pt x="1635" y="4337"/>
                    <a:pt x="1168" y="4404"/>
                  </a:cubicBezTo>
                  <a:cubicBezTo>
                    <a:pt x="1968" y="4504"/>
                    <a:pt x="734" y="5738"/>
                    <a:pt x="434" y="5605"/>
                  </a:cubicBezTo>
                  <a:cubicBezTo>
                    <a:pt x="834" y="6372"/>
                    <a:pt x="801" y="6872"/>
                    <a:pt x="1902" y="6606"/>
                  </a:cubicBezTo>
                  <a:cubicBezTo>
                    <a:pt x="1068" y="7439"/>
                    <a:pt x="1435" y="7173"/>
                    <a:pt x="0" y="7640"/>
                  </a:cubicBezTo>
                  <a:cubicBezTo>
                    <a:pt x="234" y="7873"/>
                    <a:pt x="534" y="7573"/>
                    <a:pt x="1001" y="7773"/>
                  </a:cubicBezTo>
                  <a:cubicBezTo>
                    <a:pt x="1034" y="8107"/>
                    <a:pt x="501" y="7840"/>
                    <a:pt x="267" y="7940"/>
                  </a:cubicBezTo>
                  <a:cubicBezTo>
                    <a:pt x="0" y="8607"/>
                    <a:pt x="868" y="8140"/>
                    <a:pt x="734" y="8674"/>
                  </a:cubicBezTo>
                  <a:cubicBezTo>
                    <a:pt x="501" y="8807"/>
                    <a:pt x="234" y="8874"/>
                    <a:pt x="0" y="8807"/>
                  </a:cubicBezTo>
                  <a:cubicBezTo>
                    <a:pt x="234" y="9107"/>
                    <a:pt x="167" y="9708"/>
                    <a:pt x="868" y="9541"/>
                  </a:cubicBezTo>
                  <a:cubicBezTo>
                    <a:pt x="1201" y="9241"/>
                    <a:pt x="768" y="9041"/>
                    <a:pt x="267" y="9107"/>
                  </a:cubicBezTo>
                  <a:cubicBezTo>
                    <a:pt x="1301" y="8440"/>
                    <a:pt x="2202" y="9441"/>
                    <a:pt x="2636" y="8373"/>
                  </a:cubicBezTo>
                  <a:cubicBezTo>
                    <a:pt x="2469" y="8240"/>
                    <a:pt x="1468" y="8841"/>
                    <a:pt x="1468" y="7940"/>
                  </a:cubicBezTo>
                  <a:cubicBezTo>
                    <a:pt x="2335" y="8307"/>
                    <a:pt x="2302" y="7706"/>
                    <a:pt x="2469" y="7640"/>
                  </a:cubicBezTo>
                  <a:cubicBezTo>
                    <a:pt x="3236" y="7706"/>
                    <a:pt x="2535" y="8941"/>
                    <a:pt x="2902" y="9241"/>
                  </a:cubicBezTo>
                  <a:cubicBezTo>
                    <a:pt x="2502" y="9274"/>
                    <a:pt x="2402" y="9541"/>
                    <a:pt x="2469" y="8941"/>
                  </a:cubicBezTo>
                  <a:cubicBezTo>
                    <a:pt x="2302" y="9341"/>
                    <a:pt x="2002" y="9674"/>
                    <a:pt x="1601" y="9841"/>
                  </a:cubicBezTo>
                  <a:cubicBezTo>
                    <a:pt x="1535" y="10141"/>
                    <a:pt x="1802" y="10108"/>
                    <a:pt x="2035" y="10141"/>
                  </a:cubicBezTo>
                  <a:cubicBezTo>
                    <a:pt x="1702" y="10375"/>
                    <a:pt x="1268" y="10542"/>
                    <a:pt x="1468" y="11309"/>
                  </a:cubicBezTo>
                  <a:lnTo>
                    <a:pt x="11575" y="11309"/>
                  </a:lnTo>
                  <a:lnTo>
                    <a:pt x="11575" y="5438"/>
                  </a:lnTo>
                  <a:cubicBezTo>
                    <a:pt x="10675" y="5705"/>
                    <a:pt x="10708" y="5038"/>
                    <a:pt x="10108" y="500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27"/>
            <p:cNvSpPr/>
            <p:nvPr/>
          </p:nvSpPr>
          <p:spPr>
            <a:xfrm>
              <a:off x="6112875" y="5168300"/>
              <a:ext cx="289400" cy="282725"/>
            </a:xfrm>
            <a:custGeom>
              <a:rect b="b" l="l" r="r" t="t"/>
              <a:pathLst>
                <a:path extrusionOk="0" fill="none" h="11309" w="11576">
                  <a:moveTo>
                    <a:pt x="10108" y="4971"/>
                  </a:moveTo>
                  <a:cubicBezTo>
                    <a:pt x="9874" y="4371"/>
                    <a:pt x="10875" y="4971"/>
                    <a:pt x="10841" y="4571"/>
                  </a:cubicBezTo>
                  <a:cubicBezTo>
                    <a:pt x="10708" y="4237"/>
                    <a:pt x="10541" y="3870"/>
                    <a:pt x="10108" y="3837"/>
                  </a:cubicBezTo>
                  <a:cubicBezTo>
                    <a:pt x="9907" y="4037"/>
                    <a:pt x="9907" y="4404"/>
                    <a:pt x="10408" y="4237"/>
                  </a:cubicBezTo>
                  <a:cubicBezTo>
                    <a:pt x="10241" y="4704"/>
                    <a:pt x="9907" y="4104"/>
                    <a:pt x="9540" y="4237"/>
                  </a:cubicBezTo>
                  <a:cubicBezTo>
                    <a:pt x="9707" y="3904"/>
                    <a:pt x="9440" y="3937"/>
                    <a:pt x="9807" y="3670"/>
                  </a:cubicBezTo>
                  <a:cubicBezTo>
                    <a:pt x="9374" y="3570"/>
                    <a:pt x="9407" y="3904"/>
                    <a:pt x="8940" y="3804"/>
                  </a:cubicBezTo>
                  <a:cubicBezTo>
                    <a:pt x="9073" y="3603"/>
                    <a:pt x="9407" y="3603"/>
                    <a:pt x="9674" y="3503"/>
                  </a:cubicBezTo>
                  <a:cubicBezTo>
                    <a:pt x="9040" y="3503"/>
                    <a:pt x="9340" y="3236"/>
                    <a:pt x="8506" y="3070"/>
                  </a:cubicBezTo>
                  <a:cubicBezTo>
                    <a:pt x="8673" y="2536"/>
                    <a:pt x="9741" y="2836"/>
                    <a:pt x="9674" y="2069"/>
                  </a:cubicBezTo>
                  <a:cubicBezTo>
                    <a:pt x="9107" y="2436"/>
                    <a:pt x="7039" y="2569"/>
                    <a:pt x="7472" y="735"/>
                  </a:cubicBezTo>
                  <a:cubicBezTo>
                    <a:pt x="7072" y="1202"/>
                    <a:pt x="6338" y="234"/>
                    <a:pt x="6005" y="1"/>
                  </a:cubicBezTo>
                  <a:cubicBezTo>
                    <a:pt x="5604" y="268"/>
                    <a:pt x="6138" y="835"/>
                    <a:pt x="6438" y="868"/>
                  </a:cubicBezTo>
                  <a:cubicBezTo>
                    <a:pt x="6205" y="1368"/>
                    <a:pt x="5571" y="568"/>
                    <a:pt x="5538" y="1168"/>
                  </a:cubicBezTo>
                  <a:cubicBezTo>
                    <a:pt x="5905" y="1735"/>
                    <a:pt x="6438" y="868"/>
                    <a:pt x="6705" y="1769"/>
                  </a:cubicBezTo>
                  <a:cubicBezTo>
                    <a:pt x="6939" y="2669"/>
                    <a:pt x="6005" y="1969"/>
                    <a:pt x="6138" y="3070"/>
                  </a:cubicBezTo>
                  <a:cubicBezTo>
                    <a:pt x="6438" y="3136"/>
                    <a:pt x="6405" y="2870"/>
                    <a:pt x="6438" y="2669"/>
                  </a:cubicBezTo>
                  <a:cubicBezTo>
                    <a:pt x="6839" y="2903"/>
                    <a:pt x="6605" y="3203"/>
                    <a:pt x="6438" y="3537"/>
                  </a:cubicBezTo>
                  <a:cubicBezTo>
                    <a:pt x="7372" y="3837"/>
                    <a:pt x="7606" y="3503"/>
                    <a:pt x="8773" y="3837"/>
                  </a:cubicBezTo>
                  <a:cubicBezTo>
                    <a:pt x="8273" y="4337"/>
                    <a:pt x="7672" y="4671"/>
                    <a:pt x="7306" y="5305"/>
                  </a:cubicBezTo>
                  <a:cubicBezTo>
                    <a:pt x="7739" y="5471"/>
                    <a:pt x="8573" y="4771"/>
                    <a:pt x="8773" y="4271"/>
                  </a:cubicBezTo>
                  <a:cubicBezTo>
                    <a:pt x="8973" y="5038"/>
                    <a:pt x="8273" y="4971"/>
                    <a:pt x="8473" y="5738"/>
                  </a:cubicBezTo>
                  <a:cubicBezTo>
                    <a:pt x="8740" y="5371"/>
                    <a:pt x="8740" y="5505"/>
                    <a:pt x="8907" y="5872"/>
                  </a:cubicBezTo>
                  <a:cubicBezTo>
                    <a:pt x="9073" y="5238"/>
                    <a:pt x="9574" y="5238"/>
                    <a:pt x="10241" y="5438"/>
                  </a:cubicBezTo>
                  <a:cubicBezTo>
                    <a:pt x="10108" y="5938"/>
                    <a:pt x="9407" y="5038"/>
                    <a:pt x="9207" y="5605"/>
                  </a:cubicBezTo>
                  <a:cubicBezTo>
                    <a:pt x="9474" y="5805"/>
                    <a:pt x="10208" y="5672"/>
                    <a:pt x="10541" y="6472"/>
                  </a:cubicBezTo>
                  <a:cubicBezTo>
                    <a:pt x="9474" y="5938"/>
                    <a:pt x="9340" y="6872"/>
                    <a:pt x="8773" y="6305"/>
                  </a:cubicBezTo>
                  <a:cubicBezTo>
                    <a:pt x="8173" y="6939"/>
                    <a:pt x="9807" y="6572"/>
                    <a:pt x="9641" y="7206"/>
                  </a:cubicBezTo>
                  <a:cubicBezTo>
                    <a:pt x="9407" y="7239"/>
                    <a:pt x="9307" y="7439"/>
                    <a:pt x="9374" y="7773"/>
                  </a:cubicBezTo>
                  <a:cubicBezTo>
                    <a:pt x="8807" y="7840"/>
                    <a:pt x="9440" y="7339"/>
                    <a:pt x="8907" y="7206"/>
                  </a:cubicBezTo>
                  <a:cubicBezTo>
                    <a:pt x="8106" y="7906"/>
                    <a:pt x="9707" y="8073"/>
                    <a:pt x="9807" y="8507"/>
                  </a:cubicBezTo>
                  <a:cubicBezTo>
                    <a:pt x="8973" y="8740"/>
                    <a:pt x="8039" y="7840"/>
                    <a:pt x="7472" y="8507"/>
                  </a:cubicBezTo>
                  <a:cubicBezTo>
                    <a:pt x="7172" y="7673"/>
                    <a:pt x="7005" y="7606"/>
                    <a:pt x="7005" y="6606"/>
                  </a:cubicBezTo>
                  <a:cubicBezTo>
                    <a:pt x="6839" y="6772"/>
                    <a:pt x="6705" y="6972"/>
                    <a:pt x="6572" y="7206"/>
                  </a:cubicBezTo>
                  <a:cubicBezTo>
                    <a:pt x="6238" y="7006"/>
                    <a:pt x="6271" y="6405"/>
                    <a:pt x="6005" y="6172"/>
                  </a:cubicBezTo>
                  <a:cubicBezTo>
                    <a:pt x="5538" y="6539"/>
                    <a:pt x="6372" y="6872"/>
                    <a:pt x="6138" y="7506"/>
                  </a:cubicBezTo>
                  <a:cubicBezTo>
                    <a:pt x="7072" y="7106"/>
                    <a:pt x="6972" y="8340"/>
                    <a:pt x="7005" y="8941"/>
                  </a:cubicBezTo>
                  <a:cubicBezTo>
                    <a:pt x="6405" y="8707"/>
                    <a:pt x="6271" y="8574"/>
                    <a:pt x="6438" y="7773"/>
                  </a:cubicBezTo>
                  <a:cubicBezTo>
                    <a:pt x="5804" y="8273"/>
                    <a:pt x="6205" y="7773"/>
                    <a:pt x="5838" y="7339"/>
                  </a:cubicBezTo>
                  <a:cubicBezTo>
                    <a:pt x="5504" y="7439"/>
                    <a:pt x="6038" y="7573"/>
                    <a:pt x="5704" y="7773"/>
                  </a:cubicBezTo>
                  <a:cubicBezTo>
                    <a:pt x="5504" y="7740"/>
                    <a:pt x="5638" y="7339"/>
                    <a:pt x="5404" y="7339"/>
                  </a:cubicBezTo>
                  <a:cubicBezTo>
                    <a:pt x="5004" y="7806"/>
                    <a:pt x="4704" y="8373"/>
                    <a:pt x="4537" y="8941"/>
                  </a:cubicBezTo>
                  <a:cubicBezTo>
                    <a:pt x="4103" y="9308"/>
                    <a:pt x="4103" y="8407"/>
                    <a:pt x="3636" y="8373"/>
                  </a:cubicBezTo>
                  <a:cubicBezTo>
                    <a:pt x="3903" y="8607"/>
                    <a:pt x="3536" y="8874"/>
                    <a:pt x="3203" y="8941"/>
                  </a:cubicBezTo>
                  <a:cubicBezTo>
                    <a:pt x="3269" y="8340"/>
                    <a:pt x="3203" y="8173"/>
                    <a:pt x="3069" y="7206"/>
                  </a:cubicBezTo>
                  <a:cubicBezTo>
                    <a:pt x="3436" y="6939"/>
                    <a:pt x="3936" y="7406"/>
                    <a:pt x="4103" y="6772"/>
                  </a:cubicBezTo>
                  <a:cubicBezTo>
                    <a:pt x="3069" y="6972"/>
                    <a:pt x="3636" y="5505"/>
                    <a:pt x="2636" y="5438"/>
                  </a:cubicBezTo>
                  <a:cubicBezTo>
                    <a:pt x="2902" y="5171"/>
                    <a:pt x="3303" y="5104"/>
                    <a:pt x="3636" y="5305"/>
                  </a:cubicBezTo>
                  <a:cubicBezTo>
                    <a:pt x="4003" y="5638"/>
                    <a:pt x="3503" y="5638"/>
                    <a:pt x="3369" y="5872"/>
                  </a:cubicBezTo>
                  <a:cubicBezTo>
                    <a:pt x="3970" y="6372"/>
                    <a:pt x="4037" y="5371"/>
                    <a:pt x="4670" y="5438"/>
                  </a:cubicBezTo>
                  <a:cubicBezTo>
                    <a:pt x="4537" y="5038"/>
                    <a:pt x="4070" y="5471"/>
                    <a:pt x="3803" y="5438"/>
                  </a:cubicBezTo>
                  <a:cubicBezTo>
                    <a:pt x="3703" y="5104"/>
                    <a:pt x="4070" y="5238"/>
                    <a:pt x="4103" y="5004"/>
                  </a:cubicBezTo>
                  <a:cubicBezTo>
                    <a:pt x="3570" y="4838"/>
                    <a:pt x="3036" y="4738"/>
                    <a:pt x="2469" y="4704"/>
                  </a:cubicBezTo>
                  <a:cubicBezTo>
                    <a:pt x="2202" y="4371"/>
                    <a:pt x="2502" y="4537"/>
                    <a:pt x="2636" y="4271"/>
                  </a:cubicBezTo>
                  <a:cubicBezTo>
                    <a:pt x="2135" y="4304"/>
                    <a:pt x="1635" y="4337"/>
                    <a:pt x="1168" y="4404"/>
                  </a:cubicBezTo>
                  <a:cubicBezTo>
                    <a:pt x="1968" y="4504"/>
                    <a:pt x="734" y="5738"/>
                    <a:pt x="434" y="5605"/>
                  </a:cubicBezTo>
                  <a:cubicBezTo>
                    <a:pt x="834" y="6372"/>
                    <a:pt x="801" y="6872"/>
                    <a:pt x="1902" y="6606"/>
                  </a:cubicBezTo>
                  <a:cubicBezTo>
                    <a:pt x="1068" y="7439"/>
                    <a:pt x="1435" y="7173"/>
                    <a:pt x="0" y="7640"/>
                  </a:cubicBezTo>
                  <a:cubicBezTo>
                    <a:pt x="234" y="7873"/>
                    <a:pt x="534" y="7573"/>
                    <a:pt x="1001" y="7773"/>
                  </a:cubicBezTo>
                  <a:cubicBezTo>
                    <a:pt x="1034" y="8107"/>
                    <a:pt x="501" y="7840"/>
                    <a:pt x="267" y="7940"/>
                  </a:cubicBezTo>
                  <a:cubicBezTo>
                    <a:pt x="0" y="8607"/>
                    <a:pt x="868" y="8140"/>
                    <a:pt x="734" y="8674"/>
                  </a:cubicBezTo>
                  <a:cubicBezTo>
                    <a:pt x="501" y="8807"/>
                    <a:pt x="234" y="8874"/>
                    <a:pt x="0" y="8807"/>
                  </a:cubicBezTo>
                  <a:cubicBezTo>
                    <a:pt x="234" y="9107"/>
                    <a:pt x="167" y="9708"/>
                    <a:pt x="868" y="9541"/>
                  </a:cubicBezTo>
                  <a:cubicBezTo>
                    <a:pt x="1201" y="9241"/>
                    <a:pt x="768" y="9041"/>
                    <a:pt x="267" y="9107"/>
                  </a:cubicBezTo>
                  <a:cubicBezTo>
                    <a:pt x="1301" y="8440"/>
                    <a:pt x="2202" y="9441"/>
                    <a:pt x="2636" y="8373"/>
                  </a:cubicBezTo>
                  <a:cubicBezTo>
                    <a:pt x="2469" y="8240"/>
                    <a:pt x="1468" y="8841"/>
                    <a:pt x="1468" y="7940"/>
                  </a:cubicBezTo>
                  <a:cubicBezTo>
                    <a:pt x="2335" y="8307"/>
                    <a:pt x="2302" y="7706"/>
                    <a:pt x="2469" y="7640"/>
                  </a:cubicBezTo>
                  <a:cubicBezTo>
                    <a:pt x="3236" y="7706"/>
                    <a:pt x="2535" y="8941"/>
                    <a:pt x="2902" y="9241"/>
                  </a:cubicBezTo>
                  <a:cubicBezTo>
                    <a:pt x="2502" y="9274"/>
                    <a:pt x="2402" y="9541"/>
                    <a:pt x="2469" y="8941"/>
                  </a:cubicBezTo>
                  <a:cubicBezTo>
                    <a:pt x="2302" y="9341"/>
                    <a:pt x="2002" y="9674"/>
                    <a:pt x="1601" y="9841"/>
                  </a:cubicBezTo>
                  <a:cubicBezTo>
                    <a:pt x="1535" y="10141"/>
                    <a:pt x="1802" y="10108"/>
                    <a:pt x="2035" y="10141"/>
                  </a:cubicBezTo>
                  <a:cubicBezTo>
                    <a:pt x="1702" y="10375"/>
                    <a:pt x="1268" y="10542"/>
                    <a:pt x="1468" y="11309"/>
                  </a:cubicBezTo>
                  <a:lnTo>
                    <a:pt x="11575" y="11309"/>
                  </a:lnTo>
                  <a:lnTo>
                    <a:pt x="11575" y="5438"/>
                  </a:lnTo>
                  <a:cubicBezTo>
                    <a:pt x="10675" y="5705"/>
                    <a:pt x="10708" y="5038"/>
                    <a:pt x="10108" y="500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27"/>
            <p:cNvSpPr/>
            <p:nvPr/>
          </p:nvSpPr>
          <p:spPr>
            <a:xfrm>
              <a:off x="5056275" y="5358450"/>
              <a:ext cx="78425" cy="91750"/>
            </a:xfrm>
            <a:custGeom>
              <a:rect b="b" l="l" r="r" t="t"/>
              <a:pathLst>
                <a:path extrusionOk="0" h="3670" w="3137">
                  <a:moveTo>
                    <a:pt x="1569" y="2369"/>
                  </a:moveTo>
                  <a:cubicBezTo>
                    <a:pt x="3136" y="0"/>
                    <a:pt x="1" y="1368"/>
                    <a:pt x="1702" y="2636"/>
                  </a:cubicBezTo>
                  <a:cubicBezTo>
                    <a:pt x="1569" y="3103"/>
                    <a:pt x="468" y="3069"/>
                    <a:pt x="968" y="3670"/>
                  </a:cubicBezTo>
                  <a:lnTo>
                    <a:pt x="1735" y="3670"/>
                  </a:lnTo>
                  <a:cubicBezTo>
                    <a:pt x="2002" y="3469"/>
                    <a:pt x="2002" y="2969"/>
                    <a:pt x="2169" y="2636"/>
                  </a:cubicBezTo>
                  <a:cubicBezTo>
                    <a:pt x="2002" y="2269"/>
                    <a:pt x="2036" y="2202"/>
                    <a:pt x="1569" y="23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27"/>
            <p:cNvSpPr/>
            <p:nvPr/>
          </p:nvSpPr>
          <p:spPr>
            <a:xfrm>
              <a:off x="5056275" y="5358450"/>
              <a:ext cx="78425" cy="91750"/>
            </a:xfrm>
            <a:custGeom>
              <a:rect b="b" l="l" r="r" t="t"/>
              <a:pathLst>
                <a:path extrusionOk="0" fill="none" h="3670" w="3137">
                  <a:moveTo>
                    <a:pt x="1569" y="2369"/>
                  </a:moveTo>
                  <a:cubicBezTo>
                    <a:pt x="3136" y="0"/>
                    <a:pt x="1" y="1368"/>
                    <a:pt x="1702" y="2636"/>
                  </a:cubicBezTo>
                  <a:cubicBezTo>
                    <a:pt x="1569" y="3103"/>
                    <a:pt x="468" y="3069"/>
                    <a:pt x="968" y="3670"/>
                  </a:cubicBezTo>
                  <a:lnTo>
                    <a:pt x="1735" y="3670"/>
                  </a:lnTo>
                  <a:cubicBezTo>
                    <a:pt x="2002" y="3469"/>
                    <a:pt x="2002" y="2969"/>
                    <a:pt x="2169" y="2636"/>
                  </a:cubicBezTo>
                  <a:cubicBezTo>
                    <a:pt x="2002" y="2269"/>
                    <a:pt x="2036" y="2202"/>
                    <a:pt x="1569" y="23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27"/>
            <p:cNvSpPr/>
            <p:nvPr/>
          </p:nvSpPr>
          <p:spPr>
            <a:xfrm>
              <a:off x="4740225" y="5245875"/>
              <a:ext cx="226850" cy="204325"/>
            </a:xfrm>
            <a:custGeom>
              <a:rect b="b" l="l" r="r" t="t"/>
              <a:pathLst>
                <a:path extrusionOk="0" h="8173" w="9074">
                  <a:moveTo>
                    <a:pt x="6305" y="6405"/>
                  </a:moveTo>
                  <a:cubicBezTo>
                    <a:pt x="6038" y="6838"/>
                    <a:pt x="6272" y="7739"/>
                    <a:pt x="5404" y="7606"/>
                  </a:cubicBezTo>
                  <a:cubicBezTo>
                    <a:pt x="5738" y="7172"/>
                    <a:pt x="5104" y="6772"/>
                    <a:pt x="5838" y="6872"/>
                  </a:cubicBezTo>
                  <a:cubicBezTo>
                    <a:pt x="5905" y="6205"/>
                    <a:pt x="4971" y="6571"/>
                    <a:pt x="5104" y="5838"/>
                  </a:cubicBezTo>
                  <a:cubicBezTo>
                    <a:pt x="4604" y="6171"/>
                    <a:pt x="5471" y="6338"/>
                    <a:pt x="5271" y="6872"/>
                  </a:cubicBezTo>
                  <a:cubicBezTo>
                    <a:pt x="4904" y="6205"/>
                    <a:pt x="4604" y="7472"/>
                    <a:pt x="3803" y="7305"/>
                  </a:cubicBezTo>
                  <a:cubicBezTo>
                    <a:pt x="3870" y="7038"/>
                    <a:pt x="3703" y="7005"/>
                    <a:pt x="3503" y="7005"/>
                  </a:cubicBezTo>
                  <a:cubicBezTo>
                    <a:pt x="3536" y="6271"/>
                    <a:pt x="4003" y="5637"/>
                    <a:pt x="4670" y="5404"/>
                  </a:cubicBezTo>
                  <a:cubicBezTo>
                    <a:pt x="4737" y="5104"/>
                    <a:pt x="4670" y="4770"/>
                    <a:pt x="4537" y="4503"/>
                  </a:cubicBezTo>
                  <a:cubicBezTo>
                    <a:pt x="3803" y="5037"/>
                    <a:pt x="3303" y="6004"/>
                    <a:pt x="2469" y="4970"/>
                  </a:cubicBezTo>
                  <a:cubicBezTo>
                    <a:pt x="3470" y="3536"/>
                    <a:pt x="4303" y="2969"/>
                    <a:pt x="4837" y="1868"/>
                  </a:cubicBezTo>
                  <a:cubicBezTo>
                    <a:pt x="2636" y="0"/>
                    <a:pt x="901" y="2935"/>
                    <a:pt x="0" y="4236"/>
                  </a:cubicBezTo>
                  <a:cubicBezTo>
                    <a:pt x="34" y="5637"/>
                    <a:pt x="734" y="6938"/>
                    <a:pt x="134" y="8173"/>
                  </a:cubicBezTo>
                  <a:lnTo>
                    <a:pt x="7472" y="8173"/>
                  </a:lnTo>
                  <a:cubicBezTo>
                    <a:pt x="7873" y="7772"/>
                    <a:pt x="8306" y="7339"/>
                    <a:pt x="9074" y="7305"/>
                  </a:cubicBezTo>
                  <a:cubicBezTo>
                    <a:pt x="8273" y="6872"/>
                    <a:pt x="7639" y="6271"/>
                    <a:pt x="6305" y="640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27"/>
            <p:cNvSpPr/>
            <p:nvPr/>
          </p:nvSpPr>
          <p:spPr>
            <a:xfrm>
              <a:off x="4740225" y="5245875"/>
              <a:ext cx="226850" cy="204325"/>
            </a:xfrm>
            <a:custGeom>
              <a:rect b="b" l="l" r="r" t="t"/>
              <a:pathLst>
                <a:path extrusionOk="0" fill="none" h="8173" w="9074">
                  <a:moveTo>
                    <a:pt x="6305" y="6405"/>
                  </a:moveTo>
                  <a:cubicBezTo>
                    <a:pt x="6038" y="6838"/>
                    <a:pt x="6272" y="7739"/>
                    <a:pt x="5404" y="7606"/>
                  </a:cubicBezTo>
                  <a:cubicBezTo>
                    <a:pt x="5738" y="7172"/>
                    <a:pt x="5104" y="6772"/>
                    <a:pt x="5838" y="6872"/>
                  </a:cubicBezTo>
                  <a:cubicBezTo>
                    <a:pt x="5905" y="6205"/>
                    <a:pt x="4971" y="6571"/>
                    <a:pt x="5104" y="5838"/>
                  </a:cubicBezTo>
                  <a:cubicBezTo>
                    <a:pt x="4604" y="6171"/>
                    <a:pt x="5471" y="6338"/>
                    <a:pt x="5271" y="6872"/>
                  </a:cubicBezTo>
                  <a:cubicBezTo>
                    <a:pt x="4904" y="6205"/>
                    <a:pt x="4604" y="7472"/>
                    <a:pt x="3803" y="7305"/>
                  </a:cubicBezTo>
                  <a:cubicBezTo>
                    <a:pt x="3870" y="7038"/>
                    <a:pt x="3703" y="7005"/>
                    <a:pt x="3503" y="7005"/>
                  </a:cubicBezTo>
                  <a:cubicBezTo>
                    <a:pt x="3536" y="6271"/>
                    <a:pt x="4003" y="5637"/>
                    <a:pt x="4670" y="5404"/>
                  </a:cubicBezTo>
                  <a:cubicBezTo>
                    <a:pt x="4737" y="5104"/>
                    <a:pt x="4670" y="4770"/>
                    <a:pt x="4537" y="4503"/>
                  </a:cubicBezTo>
                  <a:cubicBezTo>
                    <a:pt x="3803" y="5037"/>
                    <a:pt x="3303" y="6004"/>
                    <a:pt x="2469" y="4970"/>
                  </a:cubicBezTo>
                  <a:cubicBezTo>
                    <a:pt x="3470" y="3536"/>
                    <a:pt x="4303" y="2969"/>
                    <a:pt x="4837" y="1868"/>
                  </a:cubicBezTo>
                  <a:cubicBezTo>
                    <a:pt x="2636" y="0"/>
                    <a:pt x="901" y="2935"/>
                    <a:pt x="0" y="4236"/>
                  </a:cubicBezTo>
                  <a:cubicBezTo>
                    <a:pt x="34" y="5637"/>
                    <a:pt x="734" y="6938"/>
                    <a:pt x="134" y="8173"/>
                  </a:cubicBezTo>
                  <a:lnTo>
                    <a:pt x="7472" y="8173"/>
                  </a:lnTo>
                  <a:cubicBezTo>
                    <a:pt x="7873" y="7772"/>
                    <a:pt x="8306" y="7339"/>
                    <a:pt x="9074" y="7305"/>
                  </a:cubicBezTo>
                  <a:cubicBezTo>
                    <a:pt x="8273" y="6872"/>
                    <a:pt x="7639" y="6271"/>
                    <a:pt x="6305" y="640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27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27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27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27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27"/>
            <p:cNvSpPr/>
            <p:nvPr/>
          </p:nvSpPr>
          <p:spPr>
            <a:xfrm>
              <a:off x="6169575" y="4089200"/>
              <a:ext cx="38375" cy="32550"/>
            </a:xfrm>
            <a:custGeom>
              <a:rect b="b" l="l" r="r" t="t"/>
              <a:pathLst>
                <a:path extrusionOk="0" h="1302" w="1535">
                  <a:moveTo>
                    <a:pt x="668" y="1302"/>
                  </a:moveTo>
                  <a:cubicBezTo>
                    <a:pt x="1535" y="1235"/>
                    <a:pt x="534" y="134"/>
                    <a:pt x="534" y="1"/>
                  </a:cubicBezTo>
                  <a:cubicBezTo>
                    <a:pt x="1" y="434"/>
                    <a:pt x="968" y="601"/>
                    <a:pt x="668" y="13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27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27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27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27"/>
            <p:cNvSpPr/>
            <p:nvPr/>
          </p:nvSpPr>
          <p:spPr>
            <a:xfrm>
              <a:off x="6188750" y="4883950"/>
              <a:ext cx="33400" cy="16700"/>
            </a:xfrm>
            <a:custGeom>
              <a:rect b="b" l="l" r="r" t="t"/>
              <a:pathLst>
                <a:path extrusionOk="0" h="668" w="1336">
                  <a:moveTo>
                    <a:pt x="768" y="400"/>
                  </a:moveTo>
                  <a:cubicBezTo>
                    <a:pt x="1335" y="667"/>
                    <a:pt x="1" y="0"/>
                    <a:pt x="768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27"/>
            <p:cNvSpPr/>
            <p:nvPr/>
          </p:nvSpPr>
          <p:spPr>
            <a:xfrm>
              <a:off x="6311350" y="4950650"/>
              <a:ext cx="35875" cy="45050"/>
            </a:xfrm>
            <a:custGeom>
              <a:rect b="b" l="l" r="r" t="t"/>
              <a:pathLst>
                <a:path extrusionOk="0" h="1802" w="1435">
                  <a:moveTo>
                    <a:pt x="1435" y="968"/>
                  </a:moveTo>
                  <a:cubicBezTo>
                    <a:pt x="1301" y="1"/>
                    <a:pt x="667" y="868"/>
                    <a:pt x="434" y="368"/>
                  </a:cubicBezTo>
                  <a:cubicBezTo>
                    <a:pt x="467" y="634"/>
                    <a:pt x="0" y="1101"/>
                    <a:pt x="434" y="1235"/>
                  </a:cubicBezTo>
                  <a:cubicBezTo>
                    <a:pt x="501" y="568"/>
                    <a:pt x="1268" y="1802"/>
                    <a:pt x="868" y="668"/>
                  </a:cubicBezTo>
                  <a:lnTo>
                    <a:pt x="1134" y="668"/>
                  </a:lnTo>
                  <a:cubicBezTo>
                    <a:pt x="1134" y="835"/>
                    <a:pt x="1201" y="1001"/>
                    <a:pt x="1435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27"/>
            <p:cNvSpPr/>
            <p:nvPr/>
          </p:nvSpPr>
          <p:spPr>
            <a:xfrm>
              <a:off x="6020300" y="5042375"/>
              <a:ext cx="24200" cy="27550"/>
            </a:xfrm>
            <a:custGeom>
              <a:rect b="b" l="l" r="r" t="t"/>
              <a:pathLst>
                <a:path extrusionOk="0" h="1102" w="968">
                  <a:moveTo>
                    <a:pt x="935" y="1102"/>
                  </a:moveTo>
                  <a:cubicBezTo>
                    <a:pt x="835" y="601"/>
                    <a:pt x="968" y="1"/>
                    <a:pt x="768" y="201"/>
                  </a:cubicBezTo>
                  <a:cubicBezTo>
                    <a:pt x="668" y="435"/>
                    <a:pt x="301" y="435"/>
                    <a:pt x="34" y="501"/>
                  </a:cubicBezTo>
                  <a:cubicBezTo>
                    <a:pt x="1" y="1035"/>
                    <a:pt x="568" y="935"/>
                    <a:pt x="935" y="11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27"/>
            <p:cNvSpPr/>
            <p:nvPr/>
          </p:nvSpPr>
          <p:spPr>
            <a:xfrm>
              <a:off x="6020300" y="5042375"/>
              <a:ext cx="24200" cy="27550"/>
            </a:xfrm>
            <a:custGeom>
              <a:rect b="b" l="l" r="r" t="t"/>
              <a:pathLst>
                <a:path extrusionOk="0" fill="none" h="1102" w="968">
                  <a:moveTo>
                    <a:pt x="935" y="1102"/>
                  </a:moveTo>
                  <a:cubicBezTo>
                    <a:pt x="835" y="601"/>
                    <a:pt x="968" y="1"/>
                    <a:pt x="768" y="201"/>
                  </a:cubicBezTo>
                  <a:cubicBezTo>
                    <a:pt x="668" y="435"/>
                    <a:pt x="301" y="435"/>
                    <a:pt x="34" y="501"/>
                  </a:cubicBezTo>
                  <a:cubicBezTo>
                    <a:pt x="1" y="1035"/>
                    <a:pt x="568" y="935"/>
                    <a:pt x="935" y="11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27"/>
            <p:cNvSpPr/>
            <p:nvPr/>
          </p:nvSpPr>
          <p:spPr>
            <a:xfrm>
              <a:off x="6165400" y="5057400"/>
              <a:ext cx="54225" cy="56725"/>
            </a:xfrm>
            <a:custGeom>
              <a:rect b="b" l="l" r="r" t="t"/>
              <a:pathLst>
                <a:path extrusionOk="0" h="2269" w="2169">
                  <a:moveTo>
                    <a:pt x="1135" y="1535"/>
                  </a:moveTo>
                  <a:cubicBezTo>
                    <a:pt x="1669" y="1635"/>
                    <a:pt x="1135" y="2035"/>
                    <a:pt x="1435" y="2269"/>
                  </a:cubicBezTo>
                  <a:cubicBezTo>
                    <a:pt x="1702" y="2202"/>
                    <a:pt x="2036" y="2202"/>
                    <a:pt x="2169" y="1968"/>
                  </a:cubicBezTo>
                  <a:cubicBezTo>
                    <a:pt x="1435" y="2035"/>
                    <a:pt x="1569" y="1068"/>
                    <a:pt x="701" y="934"/>
                  </a:cubicBezTo>
                  <a:cubicBezTo>
                    <a:pt x="901" y="901"/>
                    <a:pt x="968" y="734"/>
                    <a:pt x="1268" y="801"/>
                  </a:cubicBezTo>
                  <a:cubicBezTo>
                    <a:pt x="1168" y="0"/>
                    <a:pt x="301" y="801"/>
                    <a:pt x="268" y="67"/>
                  </a:cubicBezTo>
                  <a:cubicBezTo>
                    <a:pt x="1" y="834"/>
                    <a:pt x="935" y="1268"/>
                    <a:pt x="1135" y="1968"/>
                  </a:cubicBezTo>
                  <a:cubicBezTo>
                    <a:pt x="1202" y="1735"/>
                    <a:pt x="935" y="1601"/>
                    <a:pt x="1135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27"/>
            <p:cNvSpPr/>
            <p:nvPr/>
          </p:nvSpPr>
          <p:spPr>
            <a:xfrm>
              <a:off x="6165400" y="5057400"/>
              <a:ext cx="54225" cy="56725"/>
            </a:xfrm>
            <a:custGeom>
              <a:rect b="b" l="l" r="r" t="t"/>
              <a:pathLst>
                <a:path extrusionOk="0" fill="none" h="2269" w="2169">
                  <a:moveTo>
                    <a:pt x="1135" y="1535"/>
                  </a:moveTo>
                  <a:cubicBezTo>
                    <a:pt x="1669" y="1635"/>
                    <a:pt x="1135" y="2035"/>
                    <a:pt x="1435" y="2269"/>
                  </a:cubicBezTo>
                  <a:cubicBezTo>
                    <a:pt x="1702" y="2202"/>
                    <a:pt x="2036" y="2202"/>
                    <a:pt x="2169" y="1968"/>
                  </a:cubicBezTo>
                  <a:cubicBezTo>
                    <a:pt x="1435" y="2035"/>
                    <a:pt x="1569" y="1068"/>
                    <a:pt x="701" y="934"/>
                  </a:cubicBezTo>
                  <a:cubicBezTo>
                    <a:pt x="901" y="901"/>
                    <a:pt x="968" y="734"/>
                    <a:pt x="1268" y="801"/>
                  </a:cubicBezTo>
                  <a:cubicBezTo>
                    <a:pt x="1168" y="0"/>
                    <a:pt x="301" y="801"/>
                    <a:pt x="268" y="67"/>
                  </a:cubicBezTo>
                  <a:cubicBezTo>
                    <a:pt x="1" y="834"/>
                    <a:pt x="935" y="1268"/>
                    <a:pt x="1135" y="1968"/>
                  </a:cubicBezTo>
                  <a:cubicBezTo>
                    <a:pt x="1202" y="1735"/>
                    <a:pt x="935" y="1601"/>
                    <a:pt x="1135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27"/>
            <p:cNvSpPr/>
            <p:nvPr/>
          </p:nvSpPr>
          <p:spPr>
            <a:xfrm>
              <a:off x="6356375" y="5065725"/>
              <a:ext cx="2525" cy="2525"/>
            </a:xfrm>
            <a:custGeom>
              <a:rect b="b" l="l" r="r" t="t"/>
              <a:pathLst>
                <a:path extrusionOk="0" h="101" w="101">
                  <a:moveTo>
                    <a:pt x="1" y="101"/>
                  </a:moveTo>
                  <a:lnTo>
                    <a:pt x="101" y="1"/>
                  </a:lnTo>
                  <a:lnTo>
                    <a:pt x="1" y="10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27"/>
            <p:cNvSpPr/>
            <p:nvPr/>
          </p:nvSpPr>
          <p:spPr>
            <a:xfrm>
              <a:off x="6350550" y="5070750"/>
              <a:ext cx="2525" cy="3350"/>
            </a:xfrm>
            <a:custGeom>
              <a:rect b="b" l="l" r="r" t="t"/>
              <a:pathLst>
                <a:path extrusionOk="0" h="134" w="101">
                  <a:moveTo>
                    <a:pt x="100" y="0"/>
                  </a:moveTo>
                  <a:lnTo>
                    <a:pt x="0" y="133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27"/>
            <p:cNvSpPr/>
            <p:nvPr/>
          </p:nvSpPr>
          <p:spPr>
            <a:xfrm>
              <a:off x="6211275" y="5113275"/>
              <a:ext cx="41725" cy="51725"/>
            </a:xfrm>
            <a:custGeom>
              <a:rect b="b" l="l" r="r" t="t"/>
              <a:pathLst>
                <a:path extrusionOk="0" h="2069" w="1669">
                  <a:moveTo>
                    <a:pt x="1068" y="1768"/>
                  </a:moveTo>
                  <a:cubicBezTo>
                    <a:pt x="1401" y="334"/>
                    <a:pt x="701" y="1001"/>
                    <a:pt x="167" y="0"/>
                  </a:cubicBezTo>
                  <a:cubicBezTo>
                    <a:pt x="0" y="1001"/>
                    <a:pt x="534" y="1535"/>
                    <a:pt x="1201" y="2068"/>
                  </a:cubicBezTo>
                  <a:cubicBezTo>
                    <a:pt x="1235" y="1868"/>
                    <a:pt x="1502" y="1902"/>
                    <a:pt x="1635" y="1768"/>
                  </a:cubicBezTo>
                  <a:cubicBezTo>
                    <a:pt x="1668" y="1401"/>
                    <a:pt x="1668" y="1068"/>
                    <a:pt x="1335" y="1034"/>
                  </a:cubicBezTo>
                  <a:cubicBezTo>
                    <a:pt x="1268" y="1301"/>
                    <a:pt x="1535" y="1902"/>
                    <a:pt x="1068" y="1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27"/>
            <p:cNvSpPr/>
            <p:nvPr/>
          </p:nvSpPr>
          <p:spPr>
            <a:xfrm>
              <a:off x="6211275" y="5113275"/>
              <a:ext cx="41725" cy="51725"/>
            </a:xfrm>
            <a:custGeom>
              <a:rect b="b" l="l" r="r" t="t"/>
              <a:pathLst>
                <a:path extrusionOk="0" fill="none" h="2069" w="1669">
                  <a:moveTo>
                    <a:pt x="1068" y="1768"/>
                  </a:moveTo>
                  <a:cubicBezTo>
                    <a:pt x="1401" y="334"/>
                    <a:pt x="701" y="1001"/>
                    <a:pt x="167" y="0"/>
                  </a:cubicBezTo>
                  <a:cubicBezTo>
                    <a:pt x="0" y="1001"/>
                    <a:pt x="534" y="1535"/>
                    <a:pt x="1201" y="2068"/>
                  </a:cubicBezTo>
                  <a:cubicBezTo>
                    <a:pt x="1235" y="1868"/>
                    <a:pt x="1502" y="1902"/>
                    <a:pt x="1635" y="1768"/>
                  </a:cubicBezTo>
                  <a:cubicBezTo>
                    <a:pt x="1668" y="1401"/>
                    <a:pt x="1668" y="1068"/>
                    <a:pt x="1335" y="1034"/>
                  </a:cubicBezTo>
                  <a:cubicBezTo>
                    <a:pt x="1268" y="1301"/>
                    <a:pt x="1535" y="1902"/>
                    <a:pt x="1068" y="1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27"/>
            <p:cNvSpPr/>
            <p:nvPr/>
          </p:nvSpPr>
          <p:spPr>
            <a:xfrm>
              <a:off x="6343875" y="5113275"/>
              <a:ext cx="21700" cy="41725"/>
            </a:xfrm>
            <a:custGeom>
              <a:rect b="b" l="l" r="r" t="t"/>
              <a:pathLst>
                <a:path extrusionOk="0" h="1669" w="868">
                  <a:moveTo>
                    <a:pt x="868" y="901"/>
                  </a:moveTo>
                  <a:cubicBezTo>
                    <a:pt x="100" y="834"/>
                    <a:pt x="667" y="401"/>
                    <a:pt x="734" y="0"/>
                  </a:cubicBezTo>
                  <a:cubicBezTo>
                    <a:pt x="467" y="167"/>
                    <a:pt x="234" y="367"/>
                    <a:pt x="0" y="601"/>
                  </a:cubicBezTo>
                  <a:cubicBezTo>
                    <a:pt x="434" y="567"/>
                    <a:pt x="534" y="1668"/>
                    <a:pt x="868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27"/>
            <p:cNvSpPr/>
            <p:nvPr/>
          </p:nvSpPr>
          <p:spPr>
            <a:xfrm>
              <a:off x="6341375" y="5146625"/>
              <a:ext cx="34200" cy="16700"/>
            </a:xfrm>
            <a:custGeom>
              <a:rect b="b" l="l" r="r" t="t"/>
              <a:pathLst>
                <a:path extrusionOk="0" h="668" w="1368">
                  <a:moveTo>
                    <a:pt x="968" y="434"/>
                  </a:moveTo>
                  <a:cubicBezTo>
                    <a:pt x="434" y="634"/>
                    <a:pt x="701" y="1"/>
                    <a:pt x="234" y="134"/>
                  </a:cubicBezTo>
                  <a:cubicBezTo>
                    <a:pt x="0" y="634"/>
                    <a:pt x="1368" y="668"/>
                    <a:pt x="9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27"/>
            <p:cNvSpPr/>
            <p:nvPr/>
          </p:nvSpPr>
          <p:spPr>
            <a:xfrm>
              <a:off x="6347200" y="5230850"/>
              <a:ext cx="47550" cy="18375"/>
            </a:xfrm>
            <a:custGeom>
              <a:rect b="b" l="l" r="r" t="t"/>
              <a:pathLst>
                <a:path extrusionOk="0" h="735" w="1902">
                  <a:moveTo>
                    <a:pt x="1902" y="434"/>
                  </a:moveTo>
                  <a:cubicBezTo>
                    <a:pt x="1335" y="1"/>
                    <a:pt x="768" y="434"/>
                    <a:pt x="1" y="568"/>
                  </a:cubicBezTo>
                  <a:cubicBezTo>
                    <a:pt x="668" y="734"/>
                    <a:pt x="1268" y="534"/>
                    <a:pt x="1902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27"/>
            <p:cNvSpPr/>
            <p:nvPr/>
          </p:nvSpPr>
          <p:spPr>
            <a:xfrm>
              <a:off x="6234625" y="5251700"/>
              <a:ext cx="57575" cy="45050"/>
            </a:xfrm>
            <a:custGeom>
              <a:rect b="b" l="l" r="r" t="t"/>
              <a:pathLst>
                <a:path extrusionOk="0" h="1802" w="2303">
                  <a:moveTo>
                    <a:pt x="134" y="1802"/>
                  </a:moveTo>
                  <a:cubicBezTo>
                    <a:pt x="768" y="1468"/>
                    <a:pt x="1502" y="468"/>
                    <a:pt x="2302" y="1201"/>
                  </a:cubicBezTo>
                  <a:cubicBezTo>
                    <a:pt x="1802" y="1"/>
                    <a:pt x="0" y="1268"/>
                    <a:pt x="134" y="18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27"/>
            <p:cNvSpPr/>
            <p:nvPr/>
          </p:nvSpPr>
          <p:spPr>
            <a:xfrm>
              <a:off x="6252975" y="5304250"/>
              <a:ext cx="5850" cy="5025"/>
            </a:xfrm>
            <a:custGeom>
              <a:rect b="b" l="l" r="r" t="t"/>
              <a:pathLst>
                <a:path extrusionOk="0" h="201" w="234">
                  <a:moveTo>
                    <a:pt x="0" y="0"/>
                  </a:moveTo>
                  <a:lnTo>
                    <a:pt x="234" y="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27"/>
            <p:cNvSpPr/>
            <p:nvPr/>
          </p:nvSpPr>
          <p:spPr>
            <a:xfrm>
              <a:off x="6244625" y="5297575"/>
              <a:ext cx="7525" cy="6700"/>
            </a:xfrm>
            <a:custGeom>
              <a:rect b="b" l="l" r="r" t="t"/>
              <a:pathLst>
                <a:path extrusionOk="0" h="268" w="301">
                  <a:moveTo>
                    <a:pt x="301" y="267"/>
                  </a:moveTo>
                  <a:cubicBezTo>
                    <a:pt x="1" y="0"/>
                    <a:pt x="168" y="134"/>
                    <a:pt x="301" y="267"/>
                  </a:cubicBezTo>
                  <a:lnTo>
                    <a:pt x="301" y="267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27"/>
            <p:cNvSpPr/>
            <p:nvPr/>
          </p:nvSpPr>
          <p:spPr>
            <a:xfrm>
              <a:off x="6256300" y="530007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27"/>
            <p:cNvSpPr/>
            <p:nvPr/>
          </p:nvSpPr>
          <p:spPr>
            <a:xfrm>
              <a:off x="6226275" y="5309250"/>
              <a:ext cx="23375" cy="35050"/>
            </a:xfrm>
            <a:custGeom>
              <a:rect b="b" l="l" r="r" t="t"/>
              <a:pathLst>
                <a:path extrusionOk="0" h="1402" w="935">
                  <a:moveTo>
                    <a:pt x="902" y="234"/>
                  </a:moveTo>
                  <a:cubicBezTo>
                    <a:pt x="601" y="0"/>
                    <a:pt x="201" y="67"/>
                    <a:pt x="1" y="367"/>
                  </a:cubicBezTo>
                  <a:cubicBezTo>
                    <a:pt x="801" y="400"/>
                    <a:pt x="234" y="1034"/>
                    <a:pt x="168" y="1401"/>
                  </a:cubicBezTo>
                  <a:cubicBezTo>
                    <a:pt x="935" y="968"/>
                    <a:pt x="468" y="1234"/>
                    <a:pt x="9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27"/>
            <p:cNvSpPr/>
            <p:nvPr/>
          </p:nvSpPr>
          <p:spPr>
            <a:xfrm>
              <a:off x="6047825" y="5312575"/>
              <a:ext cx="21700" cy="20875"/>
            </a:xfrm>
            <a:custGeom>
              <a:rect b="b" l="l" r="r" t="t"/>
              <a:pathLst>
                <a:path extrusionOk="0" h="835" w="868">
                  <a:moveTo>
                    <a:pt x="434" y="368"/>
                  </a:moveTo>
                  <a:cubicBezTo>
                    <a:pt x="0" y="835"/>
                    <a:pt x="868" y="1"/>
                    <a:pt x="434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27"/>
            <p:cNvSpPr/>
            <p:nvPr/>
          </p:nvSpPr>
          <p:spPr>
            <a:xfrm>
              <a:off x="6077850" y="5331750"/>
              <a:ext cx="37550" cy="42575"/>
            </a:xfrm>
            <a:custGeom>
              <a:rect b="b" l="l" r="r" t="t"/>
              <a:pathLst>
                <a:path extrusionOk="0" h="1703" w="1502">
                  <a:moveTo>
                    <a:pt x="1268" y="1535"/>
                  </a:moveTo>
                  <a:cubicBezTo>
                    <a:pt x="1501" y="901"/>
                    <a:pt x="501" y="1502"/>
                    <a:pt x="534" y="1068"/>
                  </a:cubicBezTo>
                  <a:cubicBezTo>
                    <a:pt x="968" y="1068"/>
                    <a:pt x="868" y="1"/>
                    <a:pt x="401" y="501"/>
                  </a:cubicBezTo>
                  <a:cubicBezTo>
                    <a:pt x="968" y="735"/>
                    <a:pt x="0" y="1368"/>
                    <a:pt x="401" y="1368"/>
                  </a:cubicBezTo>
                  <a:cubicBezTo>
                    <a:pt x="534" y="1035"/>
                    <a:pt x="801" y="1702"/>
                    <a:pt x="1268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27"/>
            <p:cNvSpPr/>
            <p:nvPr/>
          </p:nvSpPr>
          <p:spPr>
            <a:xfrm>
              <a:off x="6077850" y="5331750"/>
              <a:ext cx="37550" cy="42575"/>
            </a:xfrm>
            <a:custGeom>
              <a:rect b="b" l="l" r="r" t="t"/>
              <a:pathLst>
                <a:path extrusionOk="0" fill="none" h="1703" w="1502">
                  <a:moveTo>
                    <a:pt x="1268" y="1535"/>
                  </a:moveTo>
                  <a:cubicBezTo>
                    <a:pt x="1501" y="901"/>
                    <a:pt x="501" y="1502"/>
                    <a:pt x="534" y="1068"/>
                  </a:cubicBezTo>
                  <a:cubicBezTo>
                    <a:pt x="968" y="1068"/>
                    <a:pt x="868" y="1"/>
                    <a:pt x="401" y="501"/>
                  </a:cubicBezTo>
                  <a:cubicBezTo>
                    <a:pt x="968" y="735"/>
                    <a:pt x="0" y="1368"/>
                    <a:pt x="401" y="1368"/>
                  </a:cubicBezTo>
                  <a:cubicBezTo>
                    <a:pt x="534" y="1035"/>
                    <a:pt x="801" y="1702"/>
                    <a:pt x="1268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27"/>
            <p:cNvSpPr/>
            <p:nvPr/>
          </p:nvSpPr>
          <p:spPr>
            <a:xfrm>
              <a:off x="5926075" y="5346775"/>
              <a:ext cx="36700" cy="23375"/>
            </a:xfrm>
            <a:custGeom>
              <a:rect b="b" l="l" r="r" t="t"/>
              <a:pathLst>
                <a:path extrusionOk="0" h="935" w="1468">
                  <a:moveTo>
                    <a:pt x="0" y="634"/>
                  </a:moveTo>
                  <a:cubicBezTo>
                    <a:pt x="301" y="934"/>
                    <a:pt x="1001" y="300"/>
                    <a:pt x="1201" y="934"/>
                  </a:cubicBezTo>
                  <a:cubicBezTo>
                    <a:pt x="1201" y="734"/>
                    <a:pt x="1435" y="801"/>
                    <a:pt x="1468" y="634"/>
                  </a:cubicBezTo>
                  <a:cubicBezTo>
                    <a:pt x="801" y="601"/>
                    <a:pt x="501" y="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27"/>
            <p:cNvSpPr/>
            <p:nvPr/>
          </p:nvSpPr>
          <p:spPr>
            <a:xfrm>
              <a:off x="5977775" y="5361775"/>
              <a:ext cx="47550" cy="40900"/>
            </a:xfrm>
            <a:custGeom>
              <a:rect b="b" l="l" r="r" t="t"/>
              <a:pathLst>
                <a:path extrusionOk="0" h="1636" w="1902">
                  <a:moveTo>
                    <a:pt x="434" y="334"/>
                  </a:moveTo>
                  <a:cubicBezTo>
                    <a:pt x="634" y="368"/>
                    <a:pt x="101" y="935"/>
                    <a:pt x="0" y="1202"/>
                  </a:cubicBezTo>
                  <a:cubicBezTo>
                    <a:pt x="501" y="1235"/>
                    <a:pt x="701" y="1569"/>
                    <a:pt x="1168" y="1635"/>
                  </a:cubicBezTo>
                  <a:cubicBezTo>
                    <a:pt x="1902" y="901"/>
                    <a:pt x="267" y="1"/>
                    <a:pt x="4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27"/>
            <p:cNvSpPr/>
            <p:nvPr/>
          </p:nvSpPr>
          <p:spPr>
            <a:xfrm>
              <a:off x="5128000" y="5385975"/>
              <a:ext cx="30875" cy="43375"/>
            </a:xfrm>
            <a:custGeom>
              <a:rect b="b" l="l" r="r" t="t"/>
              <a:pathLst>
                <a:path extrusionOk="0" h="1735" w="1235">
                  <a:moveTo>
                    <a:pt x="434" y="367"/>
                  </a:moveTo>
                  <a:cubicBezTo>
                    <a:pt x="834" y="667"/>
                    <a:pt x="334" y="1334"/>
                    <a:pt x="0" y="1401"/>
                  </a:cubicBezTo>
                  <a:cubicBezTo>
                    <a:pt x="434" y="1735"/>
                    <a:pt x="768" y="1068"/>
                    <a:pt x="1168" y="967"/>
                  </a:cubicBezTo>
                  <a:cubicBezTo>
                    <a:pt x="1235" y="534"/>
                    <a:pt x="668" y="0"/>
                    <a:pt x="434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95" name="Google Shape;5995;p27"/>
          <p:cNvSpPr/>
          <p:nvPr/>
        </p:nvSpPr>
        <p:spPr>
          <a:xfrm rot="10800000">
            <a:off x="-61231" y="2247206"/>
            <a:ext cx="2755460" cy="3008502"/>
          </a:xfrm>
          <a:custGeom>
            <a:rect b="b" l="l" r="r" t="t"/>
            <a:pathLst>
              <a:path extrusionOk="0" h="98301" w="90033">
                <a:moveTo>
                  <a:pt x="9545" y="1"/>
                </a:moveTo>
                <a:cubicBezTo>
                  <a:pt x="14985" y="791"/>
                  <a:pt x="19970" y="4590"/>
                  <a:pt x="21916" y="9758"/>
                </a:cubicBezTo>
                <a:cubicBezTo>
                  <a:pt x="24743" y="17296"/>
                  <a:pt x="20943" y="26323"/>
                  <a:pt x="16019" y="32129"/>
                </a:cubicBezTo>
                <a:cubicBezTo>
                  <a:pt x="10669" y="38451"/>
                  <a:pt x="5289" y="43892"/>
                  <a:pt x="2949" y="52129"/>
                </a:cubicBezTo>
                <a:cubicBezTo>
                  <a:pt x="0" y="62494"/>
                  <a:pt x="3283" y="74075"/>
                  <a:pt x="12919" y="79668"/>
                </a:cubicBezTo>
                <a:cubicBezTo>
                  <a:pt x="17766" y="82476"/>
                  <a:pt x="23259" y="83326"/>
                  <a:pt x="28894" y="83326"/>
                </a:cubicBezTo>
                <a:cubicBezTo>
                  <a:pt x="33259" y="83326"/>
                  <a:pt x="37708" y="82816"/>
                  <a:pt x="42007" y="82312"/>
                </a:cubicBezTo>
                <a:cubicBezTo>
                  <a:pt x="45735" y="81876"/>
                  <a:pt x="49596" y="81497"/>
                  <a:pt x="53398" y="81497"/>
                </a:cubicBezTo>
                <a:cubicBezTo>
                  <a:pt x="59671" y="81497"/>
                  <a:pt x="65780" y="82530"/>
                  <a:pt x="70853" y="86051"/>
                </a:cubicBezTo>
                <a:cubicBezTo>
                  <a:pt x="73984" y="88178"/>
                  <a:pt x="76446" y="91127"/>
                  <a:pt x="79303" y="93649"/>
                </a:cubicBezTo>
                <a:cubicBezTo>
                  <a:pt x="82130" y="96142"/>
                  <a:pt x="85595" y="98300"/>
                  <a:pt x="89394" y="98300"/>
                </a:cubicBezTo>
                <a:lnTo>
                  <a:pt x="89394" y="98300"/>
                </a:lnTo>
                <a:cubicBezTo>
                  <a:pt x="89333" y="65807"/>
                  <a:pt x="89333" y="33314"/>
                  <a:pt x="89364" y="821"/>
                </a:cubicBezTo>
                <a:cubicBezTo>
                  <a:pt x="89546" y="821"/>
                  <a:pt x="89850" y="1"/>
                  <a:pt x="90032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96" name="Google Shape;5996;p27"/>
          <p:cNvPicPr preferRelativeResize="0"/>
          <p:nvPr/>
        </p:nvPicPr>
        <p:blipFill rotWithShape="1">
          <a:blip r:embed="rId2">
            <a:alphaModFix/>
          </a:blip>
          <a:srcRect b="32202" l="10564" r="3472" t="38206"/>
          <a:stretch/>
        </p:blipFill>
        <p:spPr>
          <a:xfrm rot="10800000">
            <a:off x="2938100" y="903000"/>
            <a:ext cx="6205900" cy="180000"/>
          </a:xfrm>
          <a:prstGeom prst="rect">
            <a:avLst/>
          </a:prstGeom>
          <a:noFill/>
          <a:ln>
            <a:noFill/>
          </a:ln>
        </p:spPr>
      </p:pic>
      <p:sp>
        <p:nvSpPr>
          <p:cNvPr id="5997" name="Google Shape;5997;p27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2_1_1_1_1_1_1">
    <p:spTree>
      <p:nvGrpSpPr>
        <p:cNvPr id="5998" name="Shape 5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99" name="Google Shape;5999;p28"/>
          <p:cNvPicPr preferRelativeResize="0"/>
          <p:nvPr/>
        </p:nvPicPr>
        <p:blipFill rotWithShape="1">
          <a:blip r:embed="rId2">
            <a:alphaModFix/>
          </a:blip>
          <a:srcRect b="25863" l="8265" r="5363" t="28505"/>
          <a:stretch/>
        </p:blipFill>
        <p:spPr>
          <a:xfrm flipH="1" rot="10800000">
            <a:off x="0" y="2406100"/>
            <a:ext cx="8435275" cy="296050"/>
          </a:xfrm>
          <a:prstGeom prst="rect">
            <a:avLst/>
          </a:prstGeom>
          <a:noFill/>
          <a:ln>
            <a:noFill/>
          </a:ln>
        </p:spPr>
      </p:pic>
      <p:sp>
        <p:nvSpPr>
          <p:cNvPr id="6000" name="Google Shape;6000;p28"/>
          <p:cNvSpPr/>
          <p:nvPr/>
        </p:nvSpPr>
        <p:spPr>
          <a:xfrm rot="10800000">
            <a:off x="-112450" y="3348088"/>
            <a:ext cx="5858800" cy="1924050"/>
          </a:xfrm>
          <a:custGeom>
            <a:rect b="b" l="l" r="r" t="t"/>
            <a:pathLst>
              <a:path extrusionOk="0" h="76962" w="234352">
                <a:moveTo>
                  <a:pt x="0" y="1"/>
                </a:moveTo>
                <a:lnTo>
                  <a:pt x="1125" y="1125"/>
                </a:lnTo>
                <a:cubicBezTo>
                  <a:pt x="1551" y="2919"/>
                  <a:pt x="2219" y="3952"/>
                  <a:pt x="2614" y="5746"/>
                </a:cubicBezTo>
                <a:cubicBezTo>
                  <a:pt x="3642" y="5827"/>
                  <a:pt x="4707" y="5853"/>
                  <a:pt x="5791" y="5853"/>
                </a:cubicBezTo>
                <a:cubicBezTo>
                  <a:pt x="7677" y="5853"/>
                  <a:pt x="9624" y="5775"/>
                  <a:pt x="11549" y="5775"/>
                </a:cubicBezTo>
                <a:cubicBezTo>
                  <a:pt x="17590" y="5775"/>
                  <a:pt x="23420" y="6545"/>
                  <a:pt x="26475" y="12919"/>
                </a:cubicBezTo>
                <a:cubicBezTo>
                  <a:pt x="30183" y="20700"/>
                  <a:pt x="25229" y="28482"/>
                  <a:pt x="21642" y="35229"/>
                </a:cubicBezTo>
                <a:cubicBezTo>
                  <a:pt x="17083" y="43801"/>
                  <a:pt x="12706" y="54348"/>
                  <a:pt x="20487" y="62585"/>
                </a:cubicBezTo>
                <a:cubicBezTo>
                  <a:pt x="25036" y="67434"/>
                  <a:pt x="31879" y="69475"/>
                  <a:pt x="38567" y="69475"/>
                </a:cubicBezTo>
                <a:cubicBezTo>
                  <a:pt x="39342" y="69475"/>
                  <a:pt x="40115" y="69448"/>
                  <a:pt x="40883" y="69394"/>
                </a:cubicBezTo>
                <a:cubicBezTo>
                  <a:pt x="57023" y="68209"/>
                  <a:pt x="70579" y="58512"/>
                  <a:pt x="86203" y="55746"/>
                </a:cubicBezTo>
                <a:cubicBezTo>
                  <a:pt x="88239" y="55395"/>
                  <a:pt x="90323" y="55201"/>
                  <a:pt x="92401" y="55201"/>
                </a:cubicBezTo>
                <a:cubicBezTo>
                  <a:pt x="97147" y="55201"/>
                  <a:pt x="101861" y="56212"/>
                  <a:pt x="105899" y="58664"/>
                </a:cubicBezTo>
                <a:cubicBezTo>
                  <a:pt x="111309" y="61947"/>
                  <a:pt x="112738" y="68421"/>
                  <a:pt x="117419" y="72312"/>
                </a:cubicBezTo>
                <a:cubicBezTo>
                  <a:pt x="120736" y="75069"/>
                  <a:pt x="125060" y="76640"/>
                  <a:pt x="129367" y="76640"/>
                </a:cubicBezTo>
                <a:cubicBezTo>
                  <a:pt x="130664" y="76640"/>
                  <a:pt x="131959" y="76498"/>
                  <a:pt x="133225" y="76203"/>
                </a:cubicBezTo>
                <a:cubicBezTo>
                  <a:pt x="141796" y="74227"/>
                  <a:pt x="145657" y="67266"/>
                  <a:pt x="146903" y="59059"/>
                </a:cubicBezTo>
                <a:cubicBezTo>
                  <a:pt x="147784" y="53254"/>
                  <a:pt x="148392" y="46871"/>
                  <a:pt x="152526" y="42707"/>
                </a:cubicBezTo>
                <a:cubicBezTo>
                  <a:pt x="154901" y="40403"/>
                  <a:pt x="158036" y="39157"/>
                  <a:pt x="161265" y="39157"/>
                </a:cubicBezTo>
                <a:cubicBezTo>
                  <a:pt x="162170" y="39157"/>
                  <a:pt x="163081" y="39255"/>
                  <a:pt x="163985" y="39454"/>
                </a:cubicBezTo>
                <a:cubicBezTo>
                  <a:pt x="174046" y="41886"/>
                  <a:pt x="176721" y="54348"/>
                  <a:pt x="180794" y="62342"/>
                </a:cubicBezTo>
                <a:cubicBezTo>
                  <a:pt x="185579" y="71696"/>
                  <a:pt x="195331" y="76962"/>
                  <a:pt x="205595" y="76962"/>
                </a:cubicBezTo>
                <a:cubicBezTo>
                  <a:pt x="206938" y="76962"/>
                  <a:pt x="208289" y="76872"/>
                  <a:pt x="209640" y="76689"/>
                </a:cubicBezTo>
                <a:cubicBezTo>
                  <a:pt x="219001" y="75412"/>
                  <a:pt x="227543" y="70275"/>
                  <a:pt x="234351" y="63680"/>
                </a:cubicBezTo>
                <a:lnTo>
                  <a:pt x="232710" y="1125"/>
                </a:lnTo>
                <a:lnTo>
                  <a:pt x="0" y="1"/>
                </a:ln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01" name="Google Shape;6001;p28"/>
          <p:cNvGrpSpPr/>
          <p:nvPr/>
        </p:nvGrpSpPr>
        <p:grpSpPr>
          <a:xfrm>
            <a:off x="3648075" y="86750"/>
            <a:ext cx="5419949" cy="3804099"/>
            <a:chOff x="3648075" y="86750"/>
            <a:chExt cx="5419949" cy="3804099"/>
          </a:xfrm>
        </p:grpSpPr>
        <p:sp>
          <p:nvSpPr>
            <p:cNvPr id="6002" name="Google Shape;6002;p28"/>
            <p:cNvSpPr/>
            <p:nvPr/>
          </p:nvSpPr>
          <p:spPr>
            <a:xfrm>
              <a:off x="4633823" y="92314"/>
              <a:ext cx="15591" cy="11127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28"/>
            <p:cNvSpPr/>
            <p:nvPr/>
          </p:nvSpPr>
          <p:spPr>
            <a:xfrm>
              <a:off x="5432870" y="92314"/>
              <a:ext cx="10028" cy="5597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28"/>
            <p:cNvSpPr/>
            <p:nvPr/>
          </p:nvSpPr>
          <p:spPr>
            <a:xfrm>
              <a:off x="8413436" y="92314"/>
              <a:ext cx="87818" cy="56702"/>
            </a:xfrm>
            <a:custGeom>
              <a:rect b="b" l="l" r="r" t="t"/>
              <a:pathLst>
                <a:path extrusionOk="0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28"/>
            <p:cNvSpPr/>
            <p:nvPr/>
          </p:nvSpPr>
          <p:spPr>
            <a:xfrm>
              <a:off x="8413436" y="92314"/>
              <a:ext cx="87818" cy="56702"/>
            </a:xfrm>
            <a:custGeom>
              <a:rect b="b" l="l" r="r" t="t"/>
              <a:pathLst>
                <a:path extrusionOk="0" fill="none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28"/>
            <p:cNvSpPr/>
            <p:nvPr/>
          </p:nvSpPr>
          <p:spPr>
            <a:xfrm>
              <a:off x="5822931" y="96745"/>
              <a:ext cx="20056" cy="20056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28"/>
            <p:cNvSpPr/>
            <p:nvPr/>
          </p:nvSpPr>
          <p:spPr>
            <a:xfrm>
              <a:off x="5822931" y="96745"/>
              <a:ext cx="20056" cy="20056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28"/>
            <p:cNvSpPr/>
            <p:nvPr/>
          </p:nvSpPr>
          <p:spPr>
            <a:xfrm>
              <a:off x="5679573" y="95645"/>
              <a:ext cx="55603" cy="45608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28"/>
            <p:cNvSpPr/>
            <p:nvPr/>
          </p:nvSpPr>
          <p:spPr>
            <a:xfrm>
              <a:off x="6863118" y="86750"/>
              <a:ext cx="47840" cy="68929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28"/>
            <p:cNvSpPr/>
            <p:nvPr/>
          </p:nvSpPr>
          <p:spPr>
            <a:xfrm>
              <a:off x="5739575" y="130094"/>
              <a:ext cx="90050" cy="83387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28"/>
            <p:cNvSpPr/>
            <p:nvPr/>
          </p:nvSpPr>
          <p:spPr>
            <a:xfrm>
              <a:off x="5739575" y="130094"/>
              <a:ext cx="90050" cy="83387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28"/>
            <p:cNvSpPr/>
            <p:nvPr/>
          </p:nvSpPr>
          <p:spPr>
            <a:xfrm>
              <a:off x="8491228" y="135658"/>
              <a:ext cx="33" cy="33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28"/>
            <p:cNvSpPr/>
            <p:nvPr/>
          </p:nvSpPr>
          <p:spPr>
            <a:xfrm>
              <a:off x="5071693" y="162310"/>
              <a:ext cx="14459" cy="28951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28"/>
            <p:cNvSpPr/>
            <p:nvPr/>
          </p:nvSpPr>
          <p:spPr>
            <a:xfrm>
              <a:off x="5724017" y="170106"/>
              <a:ext cx="16724" cy="18923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28"/>
            <p:cNvSpPr/>
            <p:nvPr/>
          </p:nvSpPr>
          <p:spPr>
            <a:xfrm>
              <a:off x="5724017" y="170106"/>
              <a:ext cx="16724" cy="18923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28"/>
            <p:cNvSpPr/>
            <p:nvPr/>
          </p:nvSpPr>
          <p:spPr>
            <a:xfrm>
              <a:off x="6026324" y="177869"/>
              <a:ext cx="34481" cy="33382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28"/>
            <p:cNvSpPr/>
            <p:nvPr/>
          </p:nvSpPr>
          <p:spPr>
            <a:xfrm>
              <a:off x="7574377" y="180101"/>
              <a:ext cx="76724" cy="48940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28"/>
            <p:cNvSpPr/>
            <p:nvPr/>
          </p:nvSpPr>
          <p:spPr>
            <a:xfrm>
              <a:off x="5696231" y="183432"/>
              <a:ext cx="25619" cy="21155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28"/>
            <p:cNvSpPr/>
            <p:nvPr/>
          </p:nvSpPr>
          <p:spPr>
            <a:xfrm>
              <a:off x="5118369" y="191228"/>
              <a:ext cx="24487" cy="31150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28"/>
            <p:cNvSpPr/>
            <p:nvPr/>
          </p:nvSpPr>
          <p:spPr>
            <a:xfrm>
              <a:off x="5976284" y="198991"/>
              <a:ext cx="18956" cy="24487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28"/>
            <p:cNvSpPr/>
            <p:nvPr/>
          </p:nvSpPr>
          <p:spPr>
            <a:xfrm>
              <a:off x="4452685" y="200124"/>
              <a:ext cx="68929" cy="7336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28"/>
            <p:cNvSpPr/>
            <p:nvPr/>
          </p:nvSpPr>
          <p:spPr>
            <a:xfrm>
              <a:off x="6233016" y="216782"/>
              <a:ext cx="24487" cy="25586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28"/>
            <p:cNvSpPr/>
            <p:nvPr/>
          </p:nvSpPr>
          <p:spPr>
            <a:xfrm>
              <a:off x="5838490" y="237904"/>
              <a:ext cx="41144" cy="43376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28"/>
            <p:cNvSpPr/>
            <p:nvPr/>
          </p:nvSpPr>
          <p:spPr>
            <a:xfrm>
              <a:off x="5838490" y="237904"/>
              <a:ext cx="41144" cy="43376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28"/>
            <p:cNvSpPr/>
            <p:nvPr/>
          </p:nvSpPr>
          <p:spPr>
            <a:xfrm>
              <a:off x="7401002" y="234572"/>
              <a:ext cx="28951" cy="27818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28"/>
            <p:cNvSpPr/>
            <p:nvPr/>
          </p:nvSpPr>
          <p:spPr>
            <a:xfrm>
              <a:off x="6085193" y="284579"/>
              <a:ext cx="4498" cy="5564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28"/>
            <p:cNvSpPr/>
            <p:nvPr/>
          </p:nvSpPr>
          <p:spPr>
            <a:xfrm>
              <a:off x="8886854" y="277916"/>
              <a:ext cx="20022" cy="18923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28"/>
            <p:cNvSpPr/>
            <p:nvPr/>
          </p:nvSpPr>
          <p:spPr>
            <a:xfrm>
              <a:off x="5786251" y="295673"/>
              <a:ext cx="24487" cy="14492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28"/>
            <p:cNvSpPr/>
            <p:nvPr/>
          </p:nvSpPr>
          <p:spPr>
            <a:xfrm>
              <a:off x="8842410" y="286778"/>
              <a:ext cx="20022" cy="20056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28"/>
            <p:cNvSpPr/>
            <p:nvPr/>
          </p:nvSpPr>
          <p:spPr>
            <a:xfrm>
              <a:off x="5101677" y="294574"/>
              <a:ext cx="18923" cy="22254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28"/>
            <p:cNvSpPr/>
            <p:nvPr/>
          </p:nvSpPr>
          <p:spPr>
            <a:xfrm>
              <a:off x="8879058" y="304569"/>
              <a:ext cx="5597" cy="5597"/>
            </a:xfrm>
            <a:custGeom>
              <a:rect b="b" l="l" r="r" t="t"/>
              <a:pathLst>
                <a:path extrusionOk="0" h="168" w="168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28"/>
            <p:cNvSpPr/>
            <p:nvPr/>
          </p:nvSpPr>
          <p:spPr>
            <a:xfrm>
              <a:off x="4881660" y="296806"/>
              <a:ext cx="26685" cy="20022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28"/>
            <p:cNvSpPr/>
            <p:nvPr/>
          </p:nvSpPr>
          <p:spPr>
            <a:xfrm>
              <a:off x="7759979" y="304569"/>
              <a:ext cx="15591" cy="12260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28"/>
            <p:cNvSpPr/>
            <p:nvPr/>
          </p:nvSpPr>
          <p:spPr>
            <a:xfrm>
              <a:off x="7759979" y="304569"/>
              <a:ext cx="15591" cy="12260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28"/>
            <p:cNvSpPr/>
            <p:nvPr/>
          </p:nvSpPr>
          <p:spPr>
            <a:xfrm>
              <a:off x="7324342" y="295673"/>
              <a:ext cx="60034" cy="64498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28"/>
            <p:cNvSpPr/>
            <p:nvPr/>
          </p:nvSpPr>
          <p:spPr>
            <a:xfrm>
              <a:off x="4502692" y="330122"/>
              <a:ext cx="18923" cy="15591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28"/>
            <p:cNvSpPr/>
            <p:nvPr/>
          </p:nvSpPr>
          <p:spPr>
            <a:xfrm>
              <a:off x="4558263" y="340150"/>
              <a:ext cx="22254" cy="16691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28"/>
            <p:cNvSpPr/>
            <p:nvPr/>
          </p:nvSpPr>
          <p:spPr>
            <a:xfrm>
              <a:off x="4158173" y="319028"/>
              <a:ext cx="35614" cy="60034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28"/>
            <p:cNvSpPr/>
            <p:nvPr/>
          </p:nvSpPr>
          <p:spPr>
            <a:xfrm>
              <a:off x="4418237" y="343482"/>
              <a:ext cx="18923" cy="24453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28"/>
            <p:cNvSpPr/>
            <p:nvPr/>
          </p:nvSpPr>
          <p:spPr>
            <a:xfrm>
              <a:off x="5711790" y="333454"/>
              <a:ext cx="82288" cy="81155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28"/>
            <p:cNvSpPr/>
            <p:nvPr/>
          </p:nvSpPr>
          <p:spPr>
            <a:xfrm>
              <a:off x="4214844" y="359040"/>
              <a:ext cx="40045" cy="2668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28"/>
            <p:cNvSpPr/>
            <p:nvPr/>
          </p:nvSpPr>
          <p:spPr>
            <a:xfrm>
              <a:off x="6945374" y="436833"/>
              <a:ext cx="31150" cy="2668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28"/>
            <p:cNvSpPr/>
            <p:nvPr/>
          </p:nvSpPr>
          <p:spPr>
            <a:xfrm>
              <a:off x="7882215" y="446827"/>
              <a:ext cx="72260" cy="56702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28"/>
            <p:cNvSpPr/>
            <p:nvPr/>
          </p:nvSpPr>
          <p:spPr>
            <a:xfrm>
              <a:off x="5801809" y="453490"/>
              <a:ext cx="24487" cy="14492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28"/>
            <p:cNvSpPr/>
            <p:nvPr/>
          </p:nvSpPr>
          <p:spPr>
            <a:xfrm>
              <a:off x="5801809" y="453490"/>
              <a:ext cx="24487" cy="14492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28"/>
            <p:cNvSpPr/>
            <p:nvPr/>
          </p:nvSpPr>
          <p:spPr>
            <a:xfrm>
              <a:off x="7788864" y="472381"/>
              <a:ext cx="10028" cy="10028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28"/>
            <p:cNvSpPr/>
            <p:nvPr/>
          </p:nvSpPr>
          <p:spPr>
            <a:xfrm>
              <a:off x="4435994" y="501265"/>
              <a:ext cx="55603" cy="71161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28"/>
            <p:cNvSpPr/>
            <p:nvPr/>
          </p:nvSpPr>
          <p:spPr>
            <a:xfrm>
              <a:off x="4435994" y="501265"/>
              <a:ext cx="55603" cy="71161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28"/>
            <p:cNvSpPr/>
            <p:nvPr/>
          </p:nvSpPr>
          <p:spPr>
            <a:xfrm>
              <a:off x="5281716" y="547941"/>
              <a:ext cx="24487" cy="22254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28"/>
            <p:cNvSpPr/>
            <p:nvPr/>
          </p:nvSpPr>
          <p:spPr>
            <a:xfrm>
              <a:off x="5180602" y="540178"/>
              <a:ext cx="73360" cy="155614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28"/>
            <p:cNvSpPr/>
            <p:nvPr/>
          </p:nvSpPr>
          <p:spPr>
            <a:xfrm>
              <a:off x="5180602" y="540178"/>
              <a:ext cx="73360" cy="155614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28"/>
            <p:cNvSpPr/>
            <p:nvPr/>
          </p:nvSpPr>
          <p:spPr>
            <a:xfrm>
              <a:off x="4148179" y="546841"/>
              <a:ext cx="147819" cy="111172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28"/>
            <p:cNvSpPr/>
            <p:nvPr/>
          </p:nvSpPr>
          <p:spPr>
            <a:xfrm>
              <a:off x="5241704" y="597948"/>
              <a:ext cx="16724" cy="21155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28"/>
            <p:cNvSpPr/>
            <p:nvPr/>
          </p:nvSpPr>
          <p:spPr>
            <a:xfrm>
              <a:off x="4423800" y="660182"/>
              <a:ext cx="28917" cy="20056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28"/>
            <p:cNvSpPr/>
            <p:nvPr/>
          </p:nvSpPr>
          <p:spPr>
            <a:xfrm>
              <a:off x="5555106" y="667978"/>
              <a:ext cx="20056" cy="18923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28"/>
            <p:cNvSpPr/>
            <p:nvPr/>
          </p:nvSpPr>
          <p:spPr>
            <a:xfrm>
              <a:off x="7033162" y="670210"/>
              <a:ext cx="15591" cy="32249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28"/>
            <p:cNvSpPr/>
            <p:nvPr/>
          </p:nvSpPr>
          <p:spPr>
            <a:xfrm>
              <a:off x="7529934" y="705758"/>
              <a:ext cx="10028" cy="10028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28"/>
            <p:cNvSpPr/>
            <p:nvPr/>
          </p:nvSpPr>
          <p:spPr>
            <a:xfrm>
              <a:off x="4608270" y="729112"/>
              <a:ext cx="44476" cy="25586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28"/>
            <p:cNvSpPr/>
            <p:nvPr/>
          </p:nvSpPr>
          <p:spPr>
            <a:xfrm>
              <a:off x="3984798" y="763561"/>
              <a:ext cx="25619" cy="18923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28"/>
            <p:cNvSpPr/>
            <p:nvPr/>
          </p:nvSpPr>
          <p:spPr>
            <a:xfrm>
              <a:off x="5056135" y="770224"/>
              <a:ext cx="15591" cy="15591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28"/>
            <p:cNvSpPr/>
            <p:nvPr/>
          </p:nvSpPr>
          <p:spPr>
            <a:xfrm>
              <a:off x="3758117" y="770224"/>
              <a:ext cx="45575" cy="38912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28"/>
            <p:cNvSpPr/>
            <p:nvPr/>
          </p:nvSpPr>
          <p:spPr>
            <a:xfrm>
              <a:off x="5417311" y="800208"/>
              <a:ext cx="50039" cy="52271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28"/>
            <p:cNvSpPr/>
            <p:nvPr/>
          </p:nvSpPr>
          <p:spPr>
            <a:xfrm>
              <a:off x="7442147" y="812435"/>
              <a:ext cx="25586" cy="26719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28"/>
            <p:cNvSpPr/>
            <p:nvPr/>
          </p:nvSpPr>
          <p:spPr>
            <a:xfrm>
              <a:off x="6908694" y="817999"/>
              <a:ext cx="17824" cy="18923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28"/>
            <p:cNvSpPr/>
            <p:nvPr/>
          </p:nvSpPr>
          <p:spPr>
            <a:xfrm>
              <a:off x="7384344" y="827994"/>
              <a:ext cx="34481" cy="27818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28"/>
            <p:cNvSpPr/>
            <p:nvPr/>
          </p:nvSpPr>
          <p:spPr>
            <a:xfrm>
              <a:off x="6050745" y="853580"/>
              <a:ext cx="70061" cy="62266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28"/>
            <p:cNvSpPr/>
            <p:nvPr/>
          </p:nvSpPr>
          <p:spPr>
            <a:xfrm>
              <a:off x="6859786" y="885797"/>
              <a:ext cx="17824" cy="18923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28"/>
            <p:cNvSpPr/>
            <p:nvPr/>
          </p:nvSpPr>
          <p:spPr>
            <a:xfrm>
              <a:off x="8134483" y="885797"/>
              <a:ext cx="85620" cy="67829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28"/>
            <p:cNvSpPr/>
            <p:nvPr/>
          </p:nvSpPr>
          <p:spPr>
            <a:xfrm>
              <a:off x="6996481" y="901355"/>
              <a:ext cx="16724" cy="17824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28"/>
            <p:cNvSpPr/>
            <p:nvPr/>
          </p:nvSpPr>
          <p:spPr>
            <a:xfrm>
              <a:off x="6996481" y="901355"/>
              <a:ext cx="16724" cy="17824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28"/>
            <p:cNvSpPr/>
            <p:nvPr/>
          </p:nvSpPr>
          <p:spPr>
            <a:xfrm>
              <a:off x="5050571" y="921344"/>
              <a:ext cx="24487" cy="14492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28"/>
            <p:cNvSpPr/>
            <p:nvPr/>
          </p:nvSpPr>
          <p:spPr>
            <a:xfrm>
              <a:off x="5050571" y="921344"/>
              <a:ext cx="24487" cy="14492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28"/>
            <p:cNvSpPr/>
            <p:nvPr/>
          </p:nvSpPr>
          <p:spPr>
            <a:xfrm>
              <a:off x="4017048" y="939135"/>
              <a:ext cx="22254" cy="17824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28"/>
            <p:cNvSpPr/>
            <p:nvPr/>
          </p:nvSpPr>
          <p:spPr>
            <a:xfrm>
              <a:off x="4450453" y="998037"/>
              <a:ext cx="23387" cy="14492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28"/>
            <p:cNvSpPr/>
            <p:nvPr/>
          </p:nvSpPr>
          <p:spPr>
            <a:xfrm>
              <a:off x="4328217" y="1033585"/>
              <a:ext cx="26685" cy="18923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28"/>
            <p:cNvSpPr/>
            <p:nvPr/>
          </p:nvSpPr>
          <p:spPr>
            <a:xfrm>
              <a:off x="6547517" y="1052476"/>
              <a:ext cx="36713" cy="63398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28"/>
            <p:cNvSpPr/>
            <p:nvPr/>
          </p:nvSpPr>
          <p:spPr>
            <a:xfrm>
              <a:off x="6547517" y="1052476"/>
              <a:ext cx="36713" cy="63398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28"/>
            <p:cNvSpPr/>
            <p:nvPr/>
          </p:nvSpPr>
          <p:spPr>
            <a:xfrm>
              <a:off x="3741426" y="1053608"/>
              <a:ext cx="66730" cy="56702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28"/>
            <p:cNvSpPr/>
            <p:nvPr/>
          </p:nvSpPr>
          <p:spPr>
            <a:xfrm>
              <a:off x="8901313" y="1068034"/>
              <a:ext cx="28917" cy="24487"/>
            </a:xfrm>
            <a:custGeom>
              <a:rect b="b" l="l" r="r" t="t"/>
              <a:pathLst>
                <a:path extrusionOk="0" h="735" w="868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28"/>
            <p:cNvSpPr/>
            <p:nvPr/>
          </p:nvSpPr>
          <p:spPr>
            <a:xfrm>
              <a:off x="5789582" y="1086957"/>
              <a:ext cx="30050" cy="30017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28"/>
            <p:cNvSpPr/>
            <p:nvPr/>
          </p:nvSpPr>
          <p:spPr>
            <a:xfrm>
              <a:off x="4842747" y="1115842"/>
              <a:ext cx="10028" cy="10028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28"/>
            <p:cNvSpPr/>
            <p:nvPr/>
          </p:nvSpPr>
          <p:spPr>
            <a:xfrm>
              <a:off x="5586223" y="1175844"/>
              <a:ext cx="35614" cy="31150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28"/>
            <p:cNvSpPr/>
            <p:nvPr/>
          </p:nvSpPr>
          <p:spPr>
            <a:xfrm>
              <a:off x="3930360" y="1185839"/>
              <a:ext cx="28917" cy="13393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28"/>
            <p:cNvSpPr/>
            <p:nvPr/>
          </p:nvSpPr>
          <p:spPr>
            <a:xfrm>
              <a:off x="3930360" y="1185839"/>
              <a:ext cx="28917" cy="13393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28"/>
            <p:cNvSpPr/>
            <p:nvPr/>
          </p:nvSpPr>
          <p:spPr>
            <a:xfrm>
              <a:off x="6553081" y="1194734"/>
              <a:ext cx="35580" cy="43376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28"/>
            <p:cNvSpPr/>
            <p:nvPr/>
          </p:nvSpPr>
          <p:spPr>
            <a:xfrm>
              <a:off x="6553081" y="1194734"/>
              <a:ext cx="35580" cy="43376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28"/>
            <p:cNvSpPr/>
            <p:nvPr/>
          </p:nvSpPr>
          <p:spPr>
            <a:xfrm>
              <a:off x="6775331" y="1191402"/>
              <a:ext cx="35614" cy="36713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28"/>
            <p:cNvSpPr/>
            <p:nvPr/>
          </p:nvSpPr>
          <p:spPr>
            <a:xfrm>
              <a:off x="5515093" y="1234746"/>
              <a:ext cx="40045" cy="45608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28"/>
            <p:cNvSpPr/>
            <p:nvPr/>
          </p:nvSpPr>
          <p:spPr>
            <a:xfrm>
              <a:off x="6656426" y="1251404"/>
              <a:ext cx="25586" cy="17824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28"/>
            <p:cNvSpPr/>
            <p:nvPr/>
          </p:nvSpPr>
          <p:spPr>
            <a:xfrm>
              <a:off x="3648075" y="1255869"/>
              <a:ext cx="24487" cy="26685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28"/>
            <p:cNvSpPr/>
            <p:nvPr/>
          </p:nvSpPr>
          <p:spPr>
            <a:xfrm>
              <a:off x="5900724" y="1266963"/>
              <a:ext cx="32282" cy="32282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28"/>
            <p:cNvSpPr/>
            <p:nvPr/>
          </p:nvSpPr>
          <p:spPr>
            <a:xfrm>
              <a:off x="6278592" y="1271427"/>
              <a:ext cx="27818" cy="300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28"/>
            <p:cNvSpPr/>
            <p:nvPr/>
          </p:nvSpPr>
          <p:spPr>
            <a:xfrm>
              <a:off x="5686237" y="1284753"/>
              <a:ext cx="24487" cy="23387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28"/>
            <p:cNvSpPr/>
            <p:nvPr/>
          </p:nvSpPr>
          <p:spPr>
            <a:xfrm>
              <a:off x="5393957" y="1315870"/>
              <a:ext cx="15591" cy="16724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28"/>
            <p:cNvSpPr/>
            <p:nvPr/>
          </p:nvSpPr>
          <p:spPr>
            <a:xfrm>
              <a:off x="4552699" y="1329197"/>
              <a:ext cx="24487" cy="15591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28"/>
            <p:cNvSpPr/>
            <p:nvPr/>
          </p:nvSpPr>
          <p:spPr>
            <a:xfrm>
              <a:off x="4851642" y="1330329"/>
              <a:ext cx="15591" cy="15591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28"/>
            <p:cNvSpPr/>
            <p:nvPr/>
          </p:nvSpPr>
          <p:spPr>
            <a:xfrm>
              <a:off x="4278210" y="1322534"/>
              <a:ext cx="24487" cy="35614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28"/>
            <p:cNvSpPr/>
            <p:nvPr/>
          </p:nvSpPr>
          <p:spPr>
            <a:xfrm>
              <a:off x="4398214" y="1363679"/>
              <a:ext cx="15591" cy="11127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28"/>
            <p:cNvSpPr/>
            <p:nvPr/>
          </p:nvSpPr>
          <p:spPr>
            <a:xfrm>
              <a:off x="4398214" y="1363679"/>
              <a:ext cx="15591" cy="11127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28"/>
            <p:cNvSpPr/>
            <p:nvPr/>
          </p:nvSpPr>
          <p:spPr>
            <a:xfrm>
              <a:off x="6651995" y="1367010"/>
              <a:ext cx="25586" cy="2668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28"/>
            <p:cNvSpPr/>
            <p:nvPr/>
          </p:nvSpPr>
          <p:spPr>
            <a:xfrm>
              <a:off x="6651995" y="1367010"/>
              <a:ext cx="25586" cy="2668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28"/>
            <p:cNvSpPr/>
            <p:nvPr/>
          </p:nvSpPr>
          <p:spPr>
            <a:xfrm>
              <a:off x="8121156" y="1364778"/>
              <a:ext cx="43376" cy="60034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28"/>
            <p:cNvSpPr/>
            <p:nvPr/>
          </p:nvSpPr>
          <p:spPr>
            <a:xfrm>
              <a:off x="4537141" y="1396994"/>
              <a:ext cx="34481" cy="23387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28"/>
            <p:cNvSpPr/>
            <p:nvPr/>
          </p:nvSpPr>
          <p:spPr>
            <a:xfrm>
              <a:off x="6549749" y="1402558"/>
              <a:ext cx="24487" cy="28917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28"/>
            <p:cNvSpPr/>
            <p:nvPr/>
          </p:nvSpPr>
          <p:spPr>
            <a:xfrm>
              <a:off x="6549749" y="1402558"/>
              <a:ext cx="24487" cy="28917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28"/>
            <p:cNvSpPr/>
            <p:nvPr/>
          </p:nvSpPr>
          <p:spPr>
            <a:xfrm>
              <a:off x="4318223" y="1423680"/>
              <a:ext cx="75592" cy="63365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28"/>
            <p:cNvSpPr/>
            <p:nvPr/>
          </p:nvSpPr>
          <p:spPr>
            <a:xfrm>
              <a:off x="3968140" y="1442570"/>
              <a:ext cx="40045" cy="3558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28"/>
            <p:cNvSpPr/>
            <p:nvPr/>
          </p:nvSpPr>
          <p:spPr>
            <a:xfrm>
              <a:off x="5686237" y="1481450"/>
              <a:ext cx="33" cy="3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28"/>
            <p:cNvSpPr/>
            <p:nvPr/>
          </p:nvSpPr>
          <p:spPr>
            <a:xfrm>
              <a:off x="4989436" y="1481450"/>
              <a:ext cx="21155" cy="2115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28"/>
            <p:cNvSpPr/>
            <p:nvPr/>
          </p:nvSpPr>
          <p:spPr>
            <a:xfrm>
              <a:off x="4989436" y="1481450"/>
              <a:ext cx="21155" cy="2115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28"/>
            <p:cNvSpPr/>
            <p:nvPr/>
          </p:nvSpPr>
          <p:spPr>
            <a:xfrm>
              <a:off x="6379705" y="1487014"/>
              <a:ext cx="25586" cy="20056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28"/>
            <p:cNvSpPr/>
            <p:nvPr/>
          </p:nvSpPr>
          <p:spPr>
            <a:xfrm>
              <a:off x="8107797" y="1499241"/>
              <a:ext cx="46708" cy="31150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28"/>
            <p:cNvSpPr/>
            <p:nvPr/>
          </p:nvSpPr>
          <p:spPr>
            <a:xfrm>
              <a:off x="8107797" y="1499241"/>
              <a:ext cx="46708" cy="31150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28"/>
            <p:cNvSpPr/>
            <p:nvPr/>
          </p:nvSpPr>
          <p:spPr>
            <a:xfrm>
              <a:off x="6275260" y="1511468"/>
              <a:ext cx="17790" cy="18923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28"/>
            <p:cNvSpPr/>
            <p:nvPr/>
          </p:nvSpPr>
          <p:spPr>
            <a:xfrm>
              <a:off x="4729406" y="1514799"/>
              <a:ext cx="31150" cy="26719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28"/>
            <p:cNvSpPr/>
            <p:nvPr/>
          </p:nvSpPr>
          <p:spPr>
            <a:xfrm>
              <a:off x="6593093" y="1523694"/>
              <a:ext cx="36680" cy="46708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28"/>
            <p:cNvSpPr/>
            <p:nvPr/>
          </p:nvSpPr>
          <p:spPr>
            <a:xfrm>
              <a:off x="7519939" y="1522595"/>
              <a:ext cx="68929" cy="56702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28"/>
            <p:cNvSpPr/>
            <p:nvPr/>
          </p:nvSpPr>
          <p:spPr>
            <a:xfrm>
              <a:off x="4712715" y="1538153"/>
              <a:ext cx="25619" cy="31150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28"/>
            <p:cNvSpPr/>
            <p:nvPr/>
          </p:nvSpPr>
          <p:spPr>
            <a:xfrm>
              <a:off x="4584916" y="1548148"/>
              <a:ext cx="14492" cy="11127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28"/>
            <p:cNvSpPr/>
            <p:nvPr/>
          </p:nvSpPr>
          <p:spPr>
            <a:xfrm>
              <a:off x="6620878" y="1581497"/>
              <a:ext cx="55569" cy="46708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28"/>
            <p:cNvSpPr/>
            <p:nvPr/>
          </p:nvSpPr>
          <p:spPr>
            <a:xfrm>
              <a:off x="5901857" y="1604818"/>
              <a:ext cx="47807" cy="47807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28"/>
            <p:cNvSpPr/>
            <p:nvPr/>
          </p:nvSpPr>
          <p:spPr>
            <a:xfrm>
              <a:off x="4432662" y="1650394"/>
              <a:ext cx="22288" cy="22254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28"/>
            <p:cNvSpPr/>
            <p:nvPr/>
          </p:nvSpPr>
          <p:spPr>
            <a:xfrm>
              <a:off x="5651788" y="1660389"/>
              <a:ext cx="44476" cy="52271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28"/>
            <p:cNvSpPr/>
            <p:nvPr/>
          </p:nvSpPr>
          <p:spPr>
            <a:xfrm>
              <a:off x="3848136" y="1660389"/>
              <a:ext cx="30017" cy="25586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28"/>
            <p:cNvSpPr/>
            <p:nvPr/>
          </p:nvSpPr>
          <p:spPr>
            <a:xfrm>
              <a:off x="3741426" y="1682611"/>
              <a:ext cx="53371" cy="52271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28"/>
            <p:cNvSpPr/>
            <p:nvPr/>
          </p:nvSpPr>
          <p:spPr>
            <a:xfrm>
              <a:off x="5989644" y="1713728"/>
              <a:ext cx="14459" cy="32249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28"/>
            <p:cNvSpPr/>
            <p:nvPr/>
          </p:nvSpPr>
          <p:spPr>
            <a:xfrm>
              <a:off x="5017222" y="1730386"/>
              <a:ext cx="25586" cy="24487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28"/>
            <p:cNvSpPr/>
            <p:nvPr/>
          </p:nvSpPr>
          <p:spPr>
            <a:xfrm>
              <a:off x="4456017" y="1744845"/>
              <a:ext cx="48940" cy="55603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28"/>
            <p:cNvSpPr/>
            <p:nvPr/>
          </p:nvSpPr>
          <p:spPr>
            <a:xfrm>
              <a:off x="5632898" y="1750409"/>
              <a:ext cx="34481" cy="31150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28"/>
            <p:cNvSpPr/>
            <p:nvPr/>
          </p:nvSpPr>
          <p:spPr>
            <a:xfrm>
              <a:off x="6886472" y="1775962"/>
              <a:ext cx="28917" cy="13359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28"/>
            <p:cNvSpPr/>
            <p:nvPr/>
          </p:nvSpPr>
          <p:spPr>
            <a:xfrm>
              <a:off x="4975011" y="1769299"/>
              <a:ext cx="20022" cy="20022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28"/>
            <p:cNvSpPr/>
            <p:nvPr/>
          </p:nvSpPr>
          <p:spPr>
            <a:xfrm>
              <a:off x="6443039" y="1781525"/>
              <a:ext cx="18956" cy="22254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28"/>
            <p:cNvSpPr/>
            <p:nvPr/>
          </p:nvSpPr>
          <p:spPr>
            <a:xfrm>
              <a:off x="7627716" y="1781525"/>
              <a:ext cx="15591" cy="33382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28"/>
            <p:cNvSpPr/>
            <p:nvPr/>
          </p:nvSpPr>
          <p:spPr>
            <a:xfrm>
              <a:off x="7427688" y="1777061"/>
              <a:ext cx="30050" cy="62266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28"/>
            <p:cNvSpPr/>
            <p:nvPr/>
          </p:nvSpPr>
          <p:spPr>
            <a:xfrm>
              <a:off x="4272647" y="1797084"/>
              <a:ext cx="53371" cy="45575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28"/>
            <p:cNvSpPr/>
            <p:nvPr/>
          </p:nvSpPr>
          <p:spPr>
            <a:xfrm>
              <a:off x="6631973" y="1817073"/>
              <a:ext cx="22254" cy="17824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28"/>
            <p:cNvSpPr/>
            <p:nvPr/>
          </p:nvSpPr>
          <p:spPr>
            <a:xfrm>
              <a:off x="4752727" y="1845992"/>
              <a:ext cx="17824" cy="18923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28"/>
            <p:cNvSpPr/>
            <p:nvPr/>
          </p:nvSpPr>
          <p:spPr>
            <a:xfrm>
              <a:off x="3947018" y="1857086"/>
              <a:ext cx="62266" cy="48940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28"/>
            <p:cNvSpPr/>
            <p:nvPr/>
          </p:nvSpPr>
          <p:spPr>
            <a:xfrm>
              <a:off x="6969828" y="1930447"/>
              <a:ext cx="8928" cy="10028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28"/>
            <p:cNvSpPr/>
            <p:nvPr/>
          </p:nvSpPr>
          <p:spPr>
            <a:xfrm>
              <a:off x="7846667" y="1935978"/>
              <a:ext cx="17790" cy="18956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28"/>
            <p:cNvSpPr/>
            <p:nvPr/>
          </p:nvSpPr>
          <p:spPr>
            <a:xfrm>
              <a:off x="7846667" y="1935978"/>
              <a:ext cx="17790" cy="18956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28"/>
            <p:cNvSpPr/>
            <p:nvPr/>
          </p:nvSpPr>
          <p:spPr>
            <a:xfrm>
              <a:off x="5108374" y="1930447"/>
              <a:ext cx="163377" cy="112272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28"/>
            <p:cNvSpPr/>
            <p:nvPr/>
          </p:nvSpPr>
          <p:spPr>
            <a:xfrm>
              <a:off x="6177445" y="1964896"/>
              <a:ext cx="24487" cy="14459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28"/>
            <p:cNvSpPr/>
            <p:nvPr/>
          </p:nvSpPr>
          <p:spPr>
            <a:xfrm>
              <a:off x="8535672" y="1977123"/>
              <a:ext cx="18923" cy="18923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28"/>
            <p:cNvSpPr/>
            <p:nvPr/>
          </p:nvSpPr>
          <p:spPr>
            <a:xfrm>
              <a:off x="8535672" y="1977123"/>
              <a:ext cx="18923" cy="18923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28"/>
            <p:cNvSpPr/>
            <p:nvPr/>
          </p:nvSpPr>
          <p:spPr>
            <a:xfrm>
              <a:off x="7845534" y="1997112"/>
              <a:ext cx="23387" cy="17824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28"/>
            <p:cNvSpPr/>
            <p:nvPr/>
          </p:nvSpPr>
          <p:spPr>
            <a:xfrm>
              <a:off x="8837946" y="2023798"/>
              <a:ext cx="25586" cy="27818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28"/>
            <p:cNvSpPr/>
            <p:nvPr/>
          </p:nvSpPr>
          <p:spPr>
            <a:xfrm>
              <a:off x="5929609" y="2025997"/>
              <a:ext cx="24487" cy="26719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28"/>
            <p:cNvSpPr/>
            <p:nvPr/>
          </p:nvSpPr>
          <p:spPr>
            <a:xfrm>
              <a:off x="3705878" y="2042688"/>
              <a:ext cx="10028" cy="10028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28"/>
            <p:cNvSpPr/>
            <p:nvPr/>
          </p:nvSpPr>
          <p:spPr>
            <a:xfrm>
              <a:off x="7184316" y="2036025"/>
              <a:ext cx="24487" cy="31150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28"/>
            <p:cNvSpPr/>
            <p:nvPr/>
          </p:nvSpPr>
          <p:spPr>
            <a:xfrm>
              <a:off x="5121700" y="2051583"/>
              <a:ext cx="25586" cy="23354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28"/>
            <p:cNvSpPr/>
            <p:nvPr/>
          </p:nvSpPr>
          <p:spPr>
            <a:xfrm>
              <a:off x="7324342" y="2056014"/>
              <a:ext cx="15591" cy="15591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28"/>
            <p:cNvSpPr/>
            <p:nvPr/>
          </p:nvSpPr>
          <p:spPr>
            <a:xfrm>
              <a:off x="5614008" y="2030461"/>
              <a:ext cx="82255" cy="85586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28"/>
            <p:cNvSpPr/>
            <p:nvPr/>
          </p:nvSpPr>
          <p:spPr>
            <a:xfrm>
              <a:off x="5339519" y="2076004"/>
              <a:ext cx="16691" cy="16724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28"/>
            <p:cNvSpPr/>
            <p:nvPr/>
          </p:nvSpPr>
          <p:spPr>
            <a:xfrm>
              <a:off x="7676623" y="2068241"/>
              <a:ext cx="20022" cy="17824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28"/>
            <p:cNvSpPr/>
            <p:nvPr/>
          </p:nvSpPr>
          <p:spPr>
            <a:xfrm>
              <a:off x="7598831" y="2082700"/>
              <a:ext cx="16691" cy="33348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28"/>
            <p:cNvSpPr/>
            <p:nvPr/>
          </p:nvSpPr>
          <p:spPr>
            <a:xfrm>
              <a:off x="5564001" y="2081568"/>
              <a:ext cx="35580" cy="58934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28"/>
            <p:cNvSpPr/>
            <p:nvPr/>
          </p:nvSpPr>
          <p:spPr>
            <a:xfrm>
              <a:off x="8666803" y="2098259"/>
              <a:ext cx="43376" cy="33348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28"/>
            <p:cNvSpPr/>
            <p:nvPr/>
          </p:nvSpPr>
          <p:spPr>
            <a:xfrm>
              <a:off x="8666803" y="2098259"/>
              <a:ext cx="43376" cy="33348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28"/>
            <p:cNvSpPr/>
            <p:nvPr/>
          </p:nvSpPr>
          <p:spPr>
            <a:xfrm>
              <a:off x="4477139" y="2113817"/>
              <a:ext cx="31150" cy="32249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28"/>
            <p:cNvSpPr/>
            <p:nvPr/>
          </p:nvSpPr>
          <p:spPr>
            <a:xfrm>
              <a:off x="8935761" y="2104922"/>
              <a:ext cx="11127" cy="34481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28"/>
            <p:cNvSpPr/>
            <p:nvPr/>
          </p:nvSpPr>
          <p:spPr>
            <a:xfrm>
              <a:off x="8298963" y="2148266"/>
              <a:ext cx="5597" cy="5564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28"/>
            <p:cNvSpPr/>
            <p:nvPr/>
          </p:nvSpPr>
          <p:spPr>
            <a:xfrm>
              <a:off x="5051670" y="2164924"/>
              <a:ext cx="32282" cy="16691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28"/>
            <p:cNvSpPr/>
            <p:nvPr/>
          </p:nvSpPr>
          <p:spPr>
            <a:xfrm>
              <a:off x="5193929" y="2172720"/>
              <a:ext cx="20022" cy="25586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28"/>
            <p:cNvSpPr/>
            <p:nvPr/>
          </p:nvSpPr>
          <p:spPr>
            <a:xfrm>
              <a:off x="5193929" y="2172720"/>
              <a:ext cx="20022" cy="25586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28"/>
            <p:cNvSpPr/>
            <p:nvPr/>
          </p:nvSpPr>
          <p:spPr>
            <a:xfrm>
              <a:off x="7043156" y="2177151"/>
              <a:ext cx="38945" cy="40045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28"/>
            <p:cNvSpPr/>
            <p:nvPr/>
          </p:nvSpPr>
          <p:spPr>
            <a:xfrm>
              <a:off x="7043156" y="2177151"/>
              <a:ext cx="38945" cy="40045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28"/>
            <p:cNvSpPr/>
            <p:nvPr/>
          </p:nvSpPr>
          <p:spPr>
            <a:xfrm>
              <a:off x="5981848" y="2177151"/>
              <a:ext cx="28951" cy="27818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28"/>
            <p:cNvSpPr/>
            <p:nvPr/>
          </p:nvSpPr>
          <p:spPr>
            <a:xfrm>
              <a:off x="6304145" y="2187146"/>
              <a:ext cx="5597" cy="4498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28"/>
            <p:cNvSpPr/>
            <p:nvPr/>
          </p:nvSpPr>
          <p:spPr>
            <a:xfrm>
              <a:off x="8242293" y="2171587"/>
              <a:ext cx="15591" cy="33382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28"/>
            <p:cNvSpPr/>
            <p:nvPr/>
          </p:nvSpPr>
          <p:spPr>
            <a:xfrm>
              <a:off x="6213026" y="2177151"/>
              <a:ext cx="15591" cy="32249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28"/>
            <p:cNvSpPr/>
            <p:nvPr/>
          </p:nvSpPr>
          <p:spPr>
            <a:xfrm>
              <a:off x="8340074" y="2184913"/>
              <a:ext cx="24487" cy="27818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28"/>
            <p:cNvSpPr/>
            <p:nvPr/>
          </p:nvSpPr>
          <p:spPr>
            <a:xfrm>
              <a:off x="8340074" y="2184913"/>
              <a:ext cx="24487" cy="27818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28"/>
            <p:cNvSpPr/>
            <p:nvPr/>
          </p:nvSpPr>
          <p:spPr>
            <a:xfrm>
              <a:off x="5846286" y="2173819"/>
              <a:ext cx="50039" cy="64498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28"/>
            <p:cNvSpPr/>
            <p:nvPr/>
          </p:nvSpPr>
          <p:spPr>
            <a:xfrm>
              <a:off x="5954062" y="2173819"/>
              <a:ext cx="35614" cy="58934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28"/>
            <p:cNvSpPr/>
            <p:nvPr/>
          </p:nvSpPr>
          <p:spPr>
            <a:xfrm>
              <a:off x="4097072" y="2188278"/>
              <a:ext cx="50039" cy="48906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28"/>
            <p:cNvSpPr/>
            <p:nvPr/>
          </p:nvSpPr>
          <p:spPr>
            <a:xfrm>
              <a:off x="7364354" y="2228257"/>
              <a:ext cx="34481" cy="18923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28"/>
            <p:cNvSpPr/>
            <p:nvPr/>
          </p:nvSpPr>
          <p:spPr>
            <a:xfrm>
              <a:off x="6730887" y="2310514"/>
              <a:ext cx="14492" cy="15591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28"/>
            <p:cNvSpPr/>
            <p:nvPr/>
          </p:nvSpPr>
          <p:spPr>
            <a:xfrm>
              <a:off x="7299888" y="2318277"/>
              <a:ext cx="32249" cy="26719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28"/>
            <p:cNvSpPr/>
            <p:nvPr/>
          </p:nvSpPr>
          <p:spPr>
            <a:xfrm>
              <a:off x="8589010" y="2311613"/>
              <a:ext cx="20056" cy="18923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28"/>
            <p:cNvSpPr/>
            <p:nvPr/>
          </p:nvSpPr>
          <p:spPr>
            <a:xfrm>
              <a:off x="8101133" y="2334968"/>
              <a:ext cx="24487" cy="25586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28"/>
            <p:cNvSpPr/>
            <p:nvPr/>
          </p:nvSpPr>
          <p:spPr>
            <a:xfrm>
              <a:off x="8101133" y="2334968"/>
              <a:ext cx="24487" cy="25586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28"/>
            <p:cNvSpPr/>
            <p:nvPr/>
          </p:nvSpPr>
          <p:spPr>
            <a:xfrm>
              <a:off x="7496585" y="2354957"/>
              <a:ext cx="10028" cy="10028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28"/>
            <p:cNvSpPr/>
            <p:nvPr/>
          </p:nvSpPr>
          <p:spPr>
            <a:xfrm>
              <a:off x="7392106" y="2362753"/>
              <a:ext cx="26719" cy="1779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28"/>
            <p:cNvSpPr/>
            <p:nvPr/>
          </p:nvSpPr>
          <p:spPr>
            <a:xfrm>
              <a:off x="4531577" y="2381643"/>
              <a:ext cx="37813" cy="36680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28"/>
            <p:cNvSpPr/>
            <p:nvPr/>
          </p:nvSpPr>
          <p:spPr>
            <a:xfrm>
              <a:off x="3888115" y="2408296"/>
              <a:ext cx="55603" cy="41144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28"/>
            <p:cNvSpPr/>
            <p:nvPr/>
          </p:nvSpPr>
          <p:spPr>
            <a:xfrm>
              <a:off x="7802191" y="2408296"/>
              <a:ext cx="25586" cy="24487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28"/>
            <p:cNvSpPr/>
            <p:nvPr/>
          </p:nvSpPr>
          <p:spPr>
            <a:xfrm>
              <a:off x="7802191" y="2408296"/>
              <a:ext cx="25586" cy="24487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28"/>
            <p:cNvSpPr/>
            <p:nvPr/>
          </p:nvSpPr>
          <p:spPr>
            <a:xfrm>
              <a:off x="8546799" y="2411627"/>
              <a:ext cx="28917" cy="15591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28"/>
            <p:cNvSpPr/>
            <p:nvPr/>
          </p:nvSpPr>
          <p:spPr>
            <a:xfrm>
              <a:off x="7624384" y="2428319"/>
              <a:ext cx="24487" cy="25586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28"/>
            <p:cNvSpPr/>
            <p:nvPr/>
          </p:nvSpPr>
          <p:spPr>
            <a:xfrm>
              <a:off x="8720141" y="2440546"/>
              <a:ext cx="15591" cy="32249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28"/>
            <p:cNvSpPr/>
            <p:nvPr/>
          </p:nvSpPr>
          <p:spPr>
            <a:xfrm>
              <a:off x="8350069" y="2457204"/>
              <a:ext cx="10061" cy="10028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28"/>
            <p:cNvSpPr/>
            <p:nvPr/>
          </p:nvSpPr>
          <p:spPr>
            <a:xfrm>
              <a:off x="7837772" y="2530565"/>
              <a:ext cx="20022" cy="20022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28"/>
            <p:cNvSpPr/>
            <p:nvPr/>
          </p:nvSpPr>
          <p:spPr>
            <a:xfrm>
              <a:off x="3994826" y="2550554"/>
              <a:ext cx="31150" cy="36713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28"/>
            <p:cNvSpPr/>
            <p:nvPr/>
          </p:nvSpPr>
          <p:spPr>
            <a:xfrm>
              <a:off x="9055765" y="2618352"/>
              <a:ext cx="11161" cy="10028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28"/>
            <p:cNvSpPr/>
            <p:nvPr/>
          </p:nvSpPr>
          <p:spPr>
            <a:xfrm>
              <a:off x="8501223" y="2652801"/>
              <a:ext cx="33" cy="33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28"/>
            <p:cNvSpPr/>
            <p:nvPr/>
          </p:nvSpPr>
          <p:spPr>
            <a:xfrm>
              <a:off x="9055765" y="2681685"/>
              <a:ext cx="11161" cy="20056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28"/>
            <p:cNvSpPr/>
            <p:nvPr/>
          </p:nvSpPr>
          <p:spPr>
            <a:xfrm>
              <a:off x="8171163" y="2716134"/>
              <a:ext cx="33382" cy="35614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28"/>
            <p:cNvSpPr/>
            <p:nvPr/>
          </p:nvSpPr>
          <p:spPr>
            <a:xfrm>
              <a:off x="7993357" y="2715035"/>
              <a:ext cx="68929" cy="71161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28"/>
            <p:cNvSpPr/>
            <p:nvPr/>
          </p:nvSpPr>
          <p:spPr>
            <a:xfrm>
              <a:off x="8589010" y="2730593"/>
              <a:ext cx="28917" cy="21155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28"/>
            <p:cNvSpPr/>
            <p:nvPr/>
          </p:nvSpPr>
          <p:spPr>
            <a:xfrm>
              <a:off x="3715873" y="2830607"/>
              <a:ext cx="15591" cy="33382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28"/>
            <p:cNvSpPr/>
            <p:nvPr/>
          </p:nvSpPr>
          <p:spPr>
            <a:xfrm>
              <a:off x="7593267" y="2872852"/>
              <a:ext cx="44476" cy="72260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28"/>
            <p:cNvSpPr/>
            <p:nvPr/>
          </p:nvSpPr>
          <p:spPr>
            <a:xfrm>
              <a:off x="8803497" y="2877283"/>
              <a:ext cx="20022" cy="18923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28"/>
            <p:cNvSpPr/>
            <p:nvPr/>
          </p:nvSpPr>
          <p:spPr>
            <a:xfrm>
              <a:off x="7813318" y="2949511"/>
              <a:ext cx="28917" cy="13393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28"/>
            <p:cNvSpPr/>
            <p:nvPr/>
          </p:nvSpPr>
          <p:spPr>
            <a:xfrm>
              <a:off x="8074481" y="2959506"/>
              <a:ext cx="31150" cy="25619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28"/>
            <p:cNvSpPr/>
            <p:nvPr/>
          </p:nvSpPr>
          <p:spPr>
            <a:xfrm>
              <a:off x="8895749" y="2957307"/>
              <a:ext cx="40045" cy="35580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28"/>
            <p:cNvSpPr/>
            <p:nvPr/>
          </p:nvSpPr>
          <p:spPr>
            <a:xfrm>
              <a:off x="8895749" y="2957307"/>
              <a:ext cx="40045" cy="35580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28"/>
            <p:cNvSpPr/>
            <p:nvPr/>
          </p:nvSpPr>
          <p:spPr>
            <a:xfrm>
              <a:off x="7374349" y="3125119"/>
              <a:ext cx="33" cy="33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28"/>
            <p:cNvSpPr/>
            <p:nvPr/>
          </p:nvSpPr>
          <p:spPr>
            <a:xfrm>
              <a:off x="8672366" y="3123986"/>
              <a:ext cx="21155" cy="22254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28"/>
            <p:cNvSpPr/>
            <p:nvPr/>
          </p:nvSpPr>
          <p:spPr>
            <a:xfrm>
              <a:off x="8672366" y="3123986"/>
              <a:ext cx="21155" cy="22254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28"/>
            <p:cNvSpPr/>
            <p:nvPr/>
          </p:nvSpPr>
          <p:spPr>
            <a:xfrm>
              <a:off x="9013554" y="3225133"/>
              <a:ext cx="35580" cy="27818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28"/>
            <p:cNvSpPr/>
            <p:nvPr/>
          </p:nvSpPr>
          <p:spPr>
            <a:xfrm>
              <a:off x="8496792" y="3285135"/>
              <a:ext cx="42243" cy="27818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28"/>
            <p:cNvSpPr/>
            <p:nvPr/>
          </p:nvSpPr>
          <p:spPr>
            <a:xfrm>
              <a:off x="8972409" y="3306257"/>
              <a:ext cx="28951" cy="16691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28"/>
            <p:cNvSpPr/>
            <p:nvPr/>
          </p:nvSpPr>
          <p:spPr>
            <a:xfrm>
              <a:off x="8789038" y="3304025"/>
              <a:ext cx="53404" cy="42277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28"/>
            <p:cNvSpPr/>
            <p:nvPr/>
          </p:nvSpPr>
          <p:spPr>
            <a:xfrm>
              <a:off x="7926659" y="3384049"/>
              <a:ext cx="23387" cy="16691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28"/>
            <p:cNvSpPr/>
            <p:nvPr/>
          </p:nvSpPr>
          <p:spPr>
            <a:xfrm>
              <a:off x="8954651" y="3477400"/>
              <a:ext cx="20022" cy="18923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28"/>
            <p:cNvSpPr/>
            <p:nvPr/>
          </p:nvSpPr>
          <p:spPr>
            <a:xfrm>
              <a:off x="8715710" y="3505186"/>
              <a:ext cx="36713" cy="30017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28"/>
            <p:cNvSpPr/>
            <p:nvPr/>
          </p:nvSpPr>
          <p:spPr>
            <a:xfrm>
              <a:off x="8055591" y="3534071"/>
              <a:ext cx="21122" cy="16691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28"/>
            <p:cNvSpPr/>
            <p:nvPr/>
          </p:nvSpPr>
          <p:spPr>
            <a:xfrm>
              <a:off x="8964646" y="3539634"/>
              <a:ext cx="33" cy="33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28"/>
            <p:cNvSpPr/>
            <p:nvPr/>
          </p:nvSpPr>
          <p:spPr>
            <a:xfrm>
              <a:off x="9016885" y="3535203"/>
              <a:ext cx="15591" cy="33348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28"/>
            <p:cNvSpPr/>
            <p:nvPr/>
          </p:nvSpPr>
          <p:spPr>
            <a:xfrm>
              <a:off x="8053359" y="3576315"/>
              <a:ext cx="14492" cy="33348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28"/>
            <p:cNvSpPr/>
            <p:nvPr/>
          </p:nvSpPr>
          <p:spPr>
            <a:xfrm>
              <a:off x="7964439" y="3627422"/>
              <a:ext cx="21155" cy="2115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28"/>
            <p:cNvSpPr/>
            <p:nvPr/>
          </p:nvSpPr>
          <p:spPr>
            <a:xfrm>
              <a:off x="7964439" y="3627422"/>
              <a:ext cx="21155" cy="2115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28"/>
            <p:cNvSpPr/>
            <p:nvPr/>
          </p:nvSpPr>
          <p:spPr>
            <a:xfrm>
              <a:off x="7872220" y="3628554"/>
              <a:ext cx="20022" cy="18923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28"/>
            <p:cNvSpPr/>
            <p:nvPr/>
          </p:nvSpPr>
          <p:spPr>
            <a:xfrm>
              <a:off x="8062254" y="3684092"/>
              <a:ext cx="23354" cy="18923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28"/>
            <p:cNvSpPr/>
            <p:nvPr/>
          </p:nvSpPr>
          <p:spPr>
            <a:xfrm>
              <a:off x="9034643" y="3730767"/>
              <a:ext cx="33382" cy="68962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28"/>
            <p:cNvSpPr/>
            <p:nvPr/>
          </p:nvSpPr>
          <p:spPr>
            <a:xfrm>
              <a:off x="9034643" y="3730767"/>
              <a:ext cx="33382" cy="68962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28"/>
            <p:cNvSpPr/>
            <p:nvPr/>
          </p:nvSpPr>
          <p:spPr>
            <a:xfrm>
              <a:off x="8011114" y="3738563"/>
              <a:ext cx="23387" cy="15591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28"/>
            <p:cNvSpPr/>
            <p:nvPr/>
          </p:nvSpPr>
          <p:spPr>
            <a:xfrm>
              <a:off x="7917763" y="3739663"/>
              <a:ext cx="42277" cy="3894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28"/>
            <p:cNvSpPr/>
            <p:nvPr/>
          </p:nvSpPr>
          <p:spPr>
            <a:xfrm>
              <a:off x="8156704" y="3774111"/>
              <a:ext cx="28917" cy="14492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28"/>
            <p:cNvSpPr/>
            <p:nvPr/>
          </p:nvSpPr>
          <p:spPr>
            <a:xfrm>
              <a:off x="8686825" y="3788570"/>
              <a:ext cx="77824" cy="73393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28"/>
            <p:cNvSpPr/>
            <p:nvPr/>
          </p:nvSpPr>
          <p:spPr>
            <a:xfrm>
              <a:off x="8940192" y="3826350"/>
              <a:ext cx="28917" cy="14492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28"/>
            <p:cNvSpPr/>
            <p:nvPr/>
          </p:nvSpPr>
          <p:spPr>
            <a:xfrm>
              <a:off x="8916871" y="3838577"/>
              <a:ext cx="23354" cy="300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28"/>
            <p:cNvSpPr/>
            <p:nvPr/>
          </p:nvSpPr>
          <p:spPr>
            <a:xfrm>
              <a:off x="8207844" y="3859699"/>
              <a:ext cx="34481" cy="31150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28"/>
            <p:cNvSpPr/>
            <p:nvPr/>
          </p:nvSpPr>
          <p:spPr>
            <a:xfrm>
              <a:off x="5238372" y="623534"/>
              <a:ext cx="28951" cy="27818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28"/>
            <p:cNvSpPr/>
            <p:nvPr/>
          </p:nvSpPr>
          <p:spPr>
            <a:xfrm>
              <a:off x="5238372" y="623534"/>
              <a:ext cx="28951" cy="27818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28"/>
            <p:cNvSpPr/>
            <p:nvPr/>
          </p:nvSpPr>
          <p:spPr>
            <a:xfrm>
              <a:off x="7038725" y="748002"/>
              <a:ext cx="116702" cy="153382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28"/>
            <p:cNvSpPr/>
            <p:nvPr/>
          </p:nvSpPr>
          <p:spPr>
            <a:xfrm>
              <a:off x="7038725" y="748002"/>
              <a:ext cx="116702" cy="153382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28"/>
            <p:cNvSpPr/>
            <p:nvPr/>
          </p:nvSpPr>
          <p:spPr>
            <a:xfrm>
              <a:off x="3652539" y="1054708"/>
              <a:ext cx="20022" cy="24487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28"/>
            <p:cNvSpPr/>
            <p:nvPr/>
          </p:nvSpPr>
          <p:spPr>
            <a:xfrm>
              <a:off x="4424900" y="1295881"/>
              <a:ext cx="27818" cy="28917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28"/>
            <p:cNvSpPr/>
            <p:nvPr/>
          </p:nvSpPr>
          <p:spPr>
            <a:xfrm>
              <a:off x="5439533" y="1905993"/>
              <a:ext cx="32249" cy="20022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28"/>
            <p:cNvSpPr/>
            <p:nvPr/>
          </p:nvSpPr>
          <p:spPr>
            <a:xfrm>
              <a:off x="3955913" y="2481657"/>
              <a:ext cx="28917" cy="28917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28"/>
            <p:cNvSpPr/>
            <p:nvPr/>
          </p:nvSpPr>
          <p:spPr>
            <a:xfrm>
              <a:off x="8917971" y="3838577"/>
              <a:ext cx="5597" cy="336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28"/>
            <p:cNvSpPr/>
            <p:nvPr/>
          </p:nvSpPr>
          <p:spPr>
            <a:xfrm>
              <a:off x="8907976" y="3833013"/>
              <a:ext cx="10028" cy="5597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245" name="Google Shape;6245;p28"/>
          <p:cNvPicPr preferRelativeResize="0"/>
          <p:nvPr/>
        </p:nvPicPr>
        <p:blipFill rotWithShape="1">
          <a:blip r:embed="rId2">
            <a:alphaModFix/>
          </a:blip>
          <a:srcRect b="25863" l="8265" r="5363" t="28505"/>
          <a:stretch/>
        </p:blipFill>
        <p:spPr>
          <a:xfrm rot="10800000">
            <a:off x="4694225" y="855500"/>
            <a:ext cx="4458750" cy="296050"/>
          </a:xfrm>
          <a:prstGeom prst="rect">
            <a:avLst/>
          </a:prstGeom>
          <a:noFill/>
          <a:ln>
            <a:noFill/>
          </a:ln>
        </p:spPr>
      </p:pic>
      <p:sp>
        <p:nvSpPr>
          <p:cNvPr id="6246" name="Google Shape;6246;p28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6">
    <p:spTree>
      <p:nvGrpSpPr>
        <p:cNvPr id="6247" name="Shape 6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8" name="Google Shape;6248;p29"/>
          <p:cNvSpPr/>
          <p:nvPr/>
        </p:nvSpPr>
        <p:spPr>
          <a:xfrm flipH="1" rot="-2700000">
            <a:off x="6680442" y="3069571"/>
            <a:ext cx="1134091" cy="1040349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9" name="Google Shape;6249;p29"/>
          <p:cNvSpPr/>
          <p:nvPr/>
        </p:nvSpPr>
        <p:spPr>
          <a:xfrm rot="1594385">
            <a:off x="6680481" y="1430004"/>
            <a:ext cx="1134014" cy="1040278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0" name="Google Shape;6250;p29"/>
          <p:cNvSpPr/>
          <p:nvPr/>
        </p:nvSpPr>
        <p:spPr>
          <a:xfrm flipH="1" rot="-1594385">
            <a:off x="1329506" y="3085429"/>
            <a:ext cx="1134014" cy="1040278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1" name="Google Shape;6251;p29"/>
          <p:cNvSpPr/>
          <p:nvPr/>
        </p:nvSpPr>
        <p:spPr>
          <a:xfrm rot="1594385">
            <a:off x="1329506" y="1462879"/>
            <a:ext cx="1134014" cy="1040278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52" name="Google Shape;6252;p29"/>
          <p:cNvGrpSpPr/>
          <p:nvPr/>
        </p:nvGrpSpPr>
        <p:grpSpPr>
          <a:xfrm flipH="1">
            <a:off x="85377" y="2280591"/>
            <a:ext cx="4907047" cy="2758752"/>
            <a:chOff x="2595350" y="2513900"/>
            <a:chExt cx="3807750" cy="2140725"/>
          </a:xfrm>
        </p:grpSpPr>
        <p:sp>
          <p:nvSpPr>
            <p:cNvPr id="6253" name="Google Shape;6253;p29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29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29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29"/>
            <p:cNvSpPr/>
            <p:nvPr/>
          </p:nvSpPr>
          <p:spPr>
            <a:xfrm>
              <a:off x="6362225" y="2589800"/>
              <a:ext cx="26700" cy="20875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29"/>
            <p:cNvSpPr/>
            <p:nvPr/>
          </p:nvSpPr>
          <p:spPr>
            <a:xfrm>
              <a:off x="5974450" y="2634825"/>
              <a:ext cx="31700" cy="20875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29"/>
            <p:cNvSpPr/>
            <p:nvPr/>
          </p:nvSpPr>
          <p:spPr>
            <a:xfrm>
              <a:off x="6331350" y="2650675"/>
              <a:ext cx="21725" cy="12525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29"/>
            <p:cNvSpPr/>
            <p:nvPr/>
          </p:nvSpPr>
          <p:spPr>
            <a:xfrm>
              <a:off x="6193750" y="2649000"/>
              <a:ext cx="40075" cy="31725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29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29"/>
            <p:cNvSpPr/>
            <p:nvPr/>
          </p:nvSpPr>
          <p:spPr>
            <a:xfrm>
              <a:off x="6318025" y="27791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29"/>
            <p:cNvSpPr/>
            <p:nvPr/>
          </p:nvSpPr>
          <p:spPr>
            <a:xfrm>
              <a:off x="6138725" y="279995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29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29"/>
            <p:cNvSpPr/>
            <p:nvPr/>
          </p:nvSpPr>
          <p:spPr>
            <a:xfrm>
              <a:off x="6325525" y="2825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29"/>
            <p:cNvSpPr/>
            <p:nvPr/>
          </p:nvSpPr>
          <p:spPr>
            <a:xfrm>
              <a:off x="6364725" y="28224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29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29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29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29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29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29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29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29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29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29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29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29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29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29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29"/>
            <p:cNvSpPr/>
            <p:nvPr/>
          </p:nvSpPr>
          <p:spPr>
            <a:xfrm>
              <a:off x="6115375" y="31402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29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29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29"/>
            <p:cNvSpPr/>
            <p:nvPr/>
          </p:nvSpPr>
          <p:spPr>
            <a:xfrm>
              <a:off x="5769300" y="3188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29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29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29"/>
            <p:cNvSpPr/>
            <p:nvPr/>
          </p:nvSpPr>
          <p:spPr>
            <a:xfrm>
              <a:off x="6151225" y="3245275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29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29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fill="none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29"/>
            <p:cNvSpPr/>
            <p:nvPr/>
          </p:nvSpPr>
          <p:spPr>
            <a:xfrm>
              <a:off x="5871875" y="327945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29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29"/>
            <p:cNvSpPr/>
            <p:nvPr/>
          </p:nvSpPr>
          <p:spPr>
            <a:xfrm>
              <a:off x="6233800" y="33019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29"/>
            <p:cNvSpPr/>
            <p:nvPr/>
          </p:nvSpPr>
          <p:spPr>
            <a:xfrm>
              <a:off x="6378900" y="3318650"/>
              <a:ext cx="4175" cy="4200"/>
            </a:xfrm>
            <a:custGeom>
              <a:rect b="b" l="l" r="r" t="t"/>
              <a:pathLst>
                <a:path extrusionOk="0" h="168" w="167">
                  <a:moveTo>
                    <a:pt x="67" y="67"/>
                  </a:moveTo>
                  <a:cubicBezTo>
                    <a:pt x="0" y="1"/>
                    <a:pt x="167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29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29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29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29"/>
            <p:cNvSpPr/>
            <p:nvPr/>
          </p:nvSpPr>
          <p:spPr>
            <a:xfrm>
              <a:off x="6298000" y="33445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" y="1"/>
                    <a:pt x="167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29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29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29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29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29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29"/>
            <p:cNvSpPr/>
            <p:nvPr/>
          </p:nvSpPr>
          <p:spPr>
            <a:xfrm>
              <a:off x="5817650" y="3422050"/>
              <a:ext cx="50075" cy="64250"/>
            </a:xfrm>
            <a:custGeom>
              <a:rect b="b" l="l" r="r" t="t"/>
              <a:pathLst>
                <a:path extrusionOk="0" h="2570" w="2003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29"/>
            <p:cNvSpPr/>
            <p:nvPr/>
          </p:nvSpPr>
          <p:spPr>
            <a:xfrm>
              <a:off x="6069500" y="34379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29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29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fill="none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29"/>
            <p:cNvSpPr/>
            <p:nvPr/>
          </p:nvSpPr>
          <p:spPr>
            <a:xfrm>
              <a:off x="5437375" y="3483775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29"/>
            <p:cNvSpPr/>
            <p:nvPr/>
          </p:nvSpPr>
          <p:spPr>
            <a:xfrm>
              <a:off x="6207950" y="34887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29"/>
            <p:cNvSpPr/>
            <p:nvPr/>
          </p:nvSpPr>
          <p:spPr>
            <a:xfrm>
              <a:off x="5585825" y="34854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29"/>
            <p:cNvSpPr/>
            <p:nvPr/>
          </p:nvSpPr>
          <p:spPr>
            <a:xfrm>
              <a:off x="5842675" y="3493775"/>
              <a:ext cx="10875" cy="25050"/>
            </a:xfrm>
            <a:custGeom>
              <a:rect b="b" l="l" r="r" t="t"/>
              <a:pathLst>
                <a:path extrusionOk="0" h="1002" w="435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29"/>
            <p:cNvSpPr/>
            <p:nvPr/>
          </p:nvSpPr>
          <p:spPr>
            <a:xfrm>
              <a:off x="6354700" y="3547150"/>
              <a:ext cx="21725" cy="9200"/>
            </a:xfrm>
            <a:custGeom>
              <a:rect b="b" l="l" r="r" t="t"/>
              <a:pathLst>
                <a:path extrusionOk="0" h="368" w="869">
                  <a:moveTo>
                    <a:pt x="134" y="0"/>
                  </a:moveTo>
                  <a:cubicBezTo>
                    <a:pt x="1" y="367"/>
                    <a:pt x="868" y="367"/>
                    <a:pt x="735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29"/>
            <p:cNvSpPr/>
            <p:nvPr/>
          </p:nvSpPr>
          <p:spPr>
            <a:xfrm>
              <a:off x="6153725" y="35563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200"/>
                  </a:moveTo>
                  <a:cubicBezTo>
                    <a:pt x="501" y="67"/>
                    <a:pt x="234" y="0"/>
                    <a:pt x="1" y="67"/>
                  </a:cubicBezTo>
                  <a:cubicBezTo>
                    <a:pt x="1" y="701"/>
                    <a:pt x="568" y="768"/>
                    <a:pt x="735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29"/>
            <p:cNvSpPr/>
            <p:nvPr/>
          </p:nvSpPr>
          <p:spPr>
            <a:xfrm>
              <a:off x="5999450" y="35821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29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29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fill="none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29"/>
            <p:cNvSpPr/>
            <p:nvPr/>
          </p:nvSpPr>
          <p:spPr>
            <a:xfrm>
              <a:off x="5519950" y="3619700"/>
              <a:ext cx="10850" cy="11700"/>
            </a:xfrm>
            <a:custGeom>
              <a:rect b="b" l="l" r="r" t="t"/>
              <a:pathLst>
                <a:path extrusionOk="0" h="468" w="434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29"/>
            <p:cNvSpPr/>
            <p:nvPr/>
          </p:nvSpPr>
          <p:spPr>
            <a:xfrm>
              <a:off x="6121200" y="3618875"/>
              <a:ext cx="14200" cy="10025"/>
            </a:xfrm>
            <a:custGeom>
              <a:rect b="b" l="l" r="r" t="t"/>
              <a:pathLst>
                <a:path extrusionOk="0" h="401" w="568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29"/>
            <p:cNvSpPr/>
            <p:nvPr/>
          </p:nvSpPr>
          <p:spPr>
            <a:xfrm>
              <a:off x="5563300" y="361887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29"/>
            <p:cNvSpPr/>
            <p:nvPr/>
          </p:nvSpPr>
          <p:spPr>
            <a:xfrm>
              <a:off x="5798475" y="36447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29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29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fill="none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29"/>
            <p:cNvSpPr/>
            <p:nvPr/>
          </p:nvSpPr>
          <p:spPr>
            <a:xfrm>
              <a:off x="6241300" y="36680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29"/>
            <p:cNvSpPr/>
            <p:nvPr/>
          </p:nvSpPr>
          <p:spPr>
            <a:xfrm>
              <a:off x="6163750" y="3682250"/>
              <a:ext cx="22525" cy="22525"/>
            </a:xfrm>
            <a:custGeom>
              <a:rect b="b" l="l" r="r" t="t"/>
              <a:pathLst>
                <a:path extrusionOk="0" h="901" w="901">
                  <a:moveTo>
                    <a:pt x="601" y="901"/>
                  </a:moveTo>
                  <a:cubicBezTo>
                    <a:pt x="567" y="601"/>
                    <a:pt x="801" y="601"/>
                    <a:pt x="901" y="467"/>
                  </a:cubicBezTo>
                  <a:cubicBezTo>
                    <a:pt x="534" y="0"/>
                    <a:pt x="0" y="801"/>
                    <a:pt x="601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29"/>
            <p:cNvSpPr/>
            <p:nvPr/>
          </p:nvSpPr>
          <p:spPr>
            <a:xfrm>
              <a:off x="6233800" y="36972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29"/>
            <p:cNvSpPr/>
            <p:nvPr/>
          </p:nvSpPr>
          <p:spPr>
            <a:xfrm>
              <a:off x="6094525" y="37147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29"/>
            <p:cNvSpPr/>
            <p:nvPr/>
          </p:nvSpPr>
          <p:spPr>
            <a:xfrm>
              <a:off x="5257250" y="372310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29"/>
            <p:cNvSpPr/>
            <p:nvPr/>
          </p:nvSpPr>
          <p:spPr>
            <a:xfrm>
              <a:off x="5604175" y="37264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29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29"/>
            <p:cNvSpPr/>
            <p:nvPr/>
          </p:nvSpPr>
          <p:spPr>
            <a:xfrm>
              <a:off x="6307175" y="37372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29"/>
            <p:cNvSpPr/>
            <p:nvPr/>
          </p:nvSpPr>
          <p:spPr>
            <a:xfrm>
              <a:off x="5534950" y="37548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29"/>
            <p:cNvSpPr/>
            <p:nvPr/>
          </p:nvSpPr>
          <p:spPr>
            <a:xfrm>
              <a:off x="5308125" y="3773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29"/>
            <p:cNvSpPr/>
            <p:nvPr/>
          </p:nvSpPr>
          <p:spPr>
            <a:xfrm>
              <a:off x="3627750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29"/>
            <p:cNvSpPr/>
            <p:nvPr/>
          </p:nvSpPr>
          <p:spPr>
            <a:xfrm>
              <a:off x="6080350" y="3793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29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29"/>
            <p:cNvSpPr/>
            <p:nvPr/>
          </p:nvSpPr>
          <p:spPr>
            <a:xfrm>
              <a:off x="4259875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29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29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29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29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29"/>
            <p:cNvSpPr/>
            <p:nvPr/>
          </p:nvSpPr>
          <p:spPr>
            <a:xfrm>
              <a:off x="6104525" y="384235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29"/>
            <p:cNvSpPr/>
            <p:nvPr/>
          </p:nvSpPr>
          <p:spPr>
            <a:xfrm>
              <a:off x="4205675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29"/>
            <p:cNvSpPr/>
            <p:nvPr/>
          </p:nvSpPr>
          <p:spPr>
            <a:xfrm>
              <a:off x="5329800" y="38473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29"/>
            <p:cNvSpPr/>
            <p:nvPr/>
          </p:nvSpPr>
          <p:spPr>
            <a:xfrm>
              <a:off x="5413200" y="38548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29"/>
            <p:cNvSpPr/>
            <p:nvPr/>
          </p:nvSpPr>
          <p:spPr>
            <a:xfrm>
              <a:off x="414145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29"/>
            <p:cNvSpPr/>
            <p:nvPr/>
          </p:nvSpPr>
          <p:spPr>
            <a:xfrm>
              <a:off x="383290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29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29"/>
            <p:cNvSpPr/>
            <p:nvPr/>
          </p:nvSpPr>
          <p:spPr>
            <a:xfrm>
              <a:off x="6166250" y="3871550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0"/>
                    <a:pt x="234" y="34"/>
                  </a:cubicBezTo>
                  <a:cubicBezTo>
                    <a:pt x="0" y="401"/>
                    <a:pt x="701" y="467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29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29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29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29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29"/>
            <p:cNvSpPr/>
            <p:nvPr/>
          </p:nvSpPr>
          <p:spPr>
            <a:xfrm>
              <a:off x="40705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29"/>
            <p:cNvSpPr/>
            <p:nvPr/>
          </p:nvSpPr>
          <p:spPr>
            <a:xfrm>
              <a:off x="5738425" y="39282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29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29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29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29"/>
            <p:cNvSpPr/>
            <p:nvPr/>
          </p:nvSpPr>
          <p:spPr>
            <a:xfrm>
              <a:off x="6268825" y="3963275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1"/>
                    <a:pt x="200" y="34"/>
                  </a:cubicBezTo>
                  <a:cubicBezTo>
                    <a:pt x="0" y="401"/>
                    <a:pt x="701" y="468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29"/>
            <p:cNvSpPr/>
            <p:nvPr/>
          </p:nvSpPr>
          <p:spPr>
            <a:xfrm>
              <a:off x="5395700" y="3962450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29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29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29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29"/>
            <p:cNvSpPr/>
            <p:nvPr/>
          </p:nvSpPr>
          <p:spPr>
            <a:xfrm>
              <a:off x="3644450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29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29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29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29"/>
            <p:cNvSpPr/>
            <p:nvPr/>
          </p:nvSpPr>
          <p:spPr>
            <a:xfrm>
              <a:off x="6083675" y="403832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29"/>
            <p:cNvSpPr/>
            <p:nvPr/>
          </p:nvSpPr>
          <p:spPr>
            <a:xfrm>
              <a:off x="6217950" y="4050850"/>
              <a:ext cx="15875" cy="15025"/>
            </a:xfrm>
            <a:custGeom>
              <a:rect b="b" l="l" r="r" t="t"/>
              <a:pathLst>
                <a:path extrusionOk="0" h="601" w="635">
                  <a:moveTo>
                    <a:pt x="67" y="67"/>
                  </a:moveTo>
                  <a:cubicBezTo>
                    <a:pt x="0" y="467"/>
                    <a:pt x="634" y="601"/>
                    <a:pt x="634" y="200"/>
                  </a:cubicBezTo>
                  <a:cubicBezTo>
                    <a:pt x="434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29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29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29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29"/>
            <p:cNvSpPr/>
            <p:nvPr/>
          </p:nvSpPr>
          <p:spPr>
            <a:xfrm>
              <a:off x="6193750" y="4082525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534"/>
                  </a:moveTo>
                  <a:cubicBezTo>
                    <a:pt x="1" y="1"/>
                    <a:pt x="201" y="1068"/>
                    <a:pt x="735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29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29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29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29"/>
            <p:cNvSpPr/>
            <p:nvPr/>
          </p:nvSpPr>
          <p:spPr>
            <a:xfrm>
              <a:off x="355105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29"/>
            <p:cNvSpPr/>
            <p:nvPr/>
          </p:nvSpPr>
          <p:spPr>
            <a:xfrm>
              <a:off x="6281325" y="4111725"/>
              <a:ext cx="22550" cy="28375"/>
            </a:xfrm>
            <a:custGeom>
              <a:rect b="b" l="l" r="r" t="t"/>
              <a:pathLst>
                <a:path extrusionOk="0" h="1135" w="902">
                  <a:moveTo>
                    <a:pt x="601" y="1134"/>
                  </a:moveTo>
                  <a:cubicBezTo>
                    <a:pt x="467" y="667"/>
                    <a:pt x="734" y="567"/>
                    <a:pt x="901" y="401"/>
                  </a:cubicBezTo>
                  <a:cubicBezTo>
                    <a:pt x="601" y="401"/>
                    <a:pt x="701" y="0"/>
                    <a:pt x="301" y="100"/>
                  </a:cubicBezTo>
                  <a:cubicBezTo>
                    <a:pt x="0" y="467"/>
                    <a:pt x="167" y="1001"/>
                    <a:pt x="601" y="1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29"/>
            <p:cNvSpPr/>
            <p:nvPr/>
          </p:nvSpPr>
          <p:spPr>
            <a:xfrm>
              <a:off x="3511000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29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29"/>
            <p:cNvSpPr/>
            <p:nvPr/>
          </p:nvSpPr>
          <p:spPr>
            <a:xfrm>
              <a:off x="6085350" y="4132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29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29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29"/>
            <p:cNvSpPr/>
            <p:nvPr/>
          </p:nvSpPr>
          <p:spPr>
            <a:xfrm>
              <a:off x="5703400" y="4143400"/>
              <a:ext cx="7550" cy="7550"/>
            </a:xfrm>
            <a:custGeom>
              <a:rect b="b" l="l" r="r" t="t"/>
              <a:pathLst>
                <a:path extrusionOk="0" h="302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29"/>
            <p:cNvSpPr/>
            <p:nvPr/>
          </p:nvSpPr>
          <p:spPr>
            <a:xfrm>
              <a:off x="6284650" y="4168425"/>
              <a:ext cx="19225" cy="20875"/>
            </a:xfrm>
            <a:custGeom>
              <a:rect b="b" l="l" r="r" t="t"/>
              <a:pathLst>
                <a:path extrusionOk="0" h="835" w="769">
                  <a:moveTo>
                    <a:pt x="34" y="167"/>
                  </a:moveTo>
                  <a:cubicBezTo>
                    <a:pt x="1" y="401"/>
                    <a:pt x="34" y="601"/>
                    <a:pt x="168" y="768"/>
                  </a:cubicBezTo>
                  <a:cubicBezTo>
                    <a:pt x="635" y="834"/>
                    <a:pt x="601" y="401"/>
                    <a:pt x="768" y="167"/>
                  </a:cubicBezTo>
                  <a:cubicBezTo>
                    <a:pt x="535" y="1"/>
                    <a:pt x="234" y="1"/>
                    <a:pt x="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29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29"/>
            <p:cNvSpPr/>
            <p:nvPr/>
          </p:nvSpPr>
          <p:spPr>
            <a:xfrm>
              <a:off x="5902725" y="4180925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29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29"/>
            <p:cNvSpPr/>
            <p:nvPr/>
          </p:nvSpPr>
          <p:spPr>
            <a:xfrm>
              <a:off x="6080350" y="41876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29"/>
            <p:cNvSpPr/>
            <p:nvPr/>
          </p:nvSpPr>
          <p:spPr>
            <a:xfrm>
              <a:off x="39304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29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29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29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29"/>
            <p:cNvSpPr/>
            <p:nvPr/>
          </p:nvSpPr>
          <p:spPr>
            <a:xfrm>
              <a:off x="6310500" y="42685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29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29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29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29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29"/>
            <p:cNvSpPr/>
            <p:nvPr/>
          </p:nvSpPr>
          <p:spPr>
            <a:xfrm>
              <a:off x="5915225" y="432687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29"/>
            <p:cNvSpPr/>
            <p:nvPr/>
          </p:nvSpPr>
          <p:spPr>
            <a:xfrm>
              <a:off x="4180650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29"/>
            <p:cNvSpPr/>
            <p:nvPr/>
          </p:nvSpPr>
          <p:spPr>
            <a:xfrm>
              <a:off x="429825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29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29"/>
            <p:cNvSpPr/>
            <p:nvPr/>
          </p:nvSpPr>
          <p:spPr>
            <a:xfrm>
              <a:off x="5758450" y="439107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29"/>
            <p:cNvSpPr/>
            <p:nvPr/>
          </p:nvSpPr>
          <p:spPr>
            <a:xfrm>
              <a:off x="3005650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29"/>
            <p:cNvSpPr/>
            <p:nvPr/>
          </p:nvSpPr>
          <p:spPr>
            <a:xfrm>
              <a:off x="4283225" y="443527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29"/>
            <p:cNvSpPr/>
            <p:nvPr/>
          </p:nvSpPr>
          <p:spPr>
            <a:xfrm>
              <a:off x="4365800" y="445697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29"/>
            <p:cNvSpPr/>
            <p:nvPr/>
          </p:nvSpPr>
          <p:spPr>
            <a:xfrm>
              <a:off x="5214725" y="445195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29"/>
            <p:cNvSpPr/>
            <p:nvPr/>
          </p:nvSpPr>
          <p:spPr>
            <a:xfrm>
              <a:off x="3754525" y="446280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29"/>
            <p:cNvSpPr/>
            <p:nvPr/>
          </p:nvSpPr>
          <p:spPr>
            <a:xfrm>
              <a:off x="4989575" y="447115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29"/>
            <p:cNvSpPr/>
            <p:nvPr/>
          </p:nvSpPr>
          <p:spPr>
            <a:xfrm>
              <a:off x="3733675" y="45020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29"/>
            <p:cNvSpPr/>
            <p:nvPr/>
          </p:nvSpPr>
          <p:spPr>
            <a:xfrm>
              <a:off x="5553300" y="4526175"/>
              <a:ext cx="14200" cy="24225"/>
            </a:xfrm>
            <a:custGeom>
              <a:rect b="b" l="l" r="r" t="t"/>
              <a:pathLst>
                <a:path extrusionOk="0" h="969" w="568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29"/>
            <p:cNvSpPr/>
            <p:nvPr/>
          </p:nvSpPr>
          <p:spPr>
            <a:xfrm>
              <a:off x="4063075" y="454202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29"/>
            <p:cNvSpPr/>
            <p:nvPr/>
          </p:nvSpPr>
          <p:spPr>
            <a:xfrm>
              <a:off x="4796100" y="4557875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29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29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29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29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29"/>
            <p:cNvSpPr/>
            <p:nvPr/>
          </p:nvSpPr>
          <p:spPr>
            <a:xfrm>
              <a:off x="6169575" y="4089200"/>
              <a:ext cx="38375" cy="32550"/>
            </a:xfrm>
            <a:custGeom>
              <a:rect b="b" l="l" r="r" t="t"/>
              <a:pathLst>
                <a:path extrusionOk="0" h="1302" w="1535">
                  <a:moveTo>
                    <a:pt x="668" y="1302"/>
                  </a:moveTo>
                  <a:cubicBezTo>
                    <a:pt x="1535" y="1235"/>
                    <a:pt x="534" y="134"/>
                    <a:pt x="534" y="1"/>
                  </a:cubicBezTo>
                  <a:cubicBezTo>
                    <a:pt x="1" y="434"/>
                    <a:pt x="968" y="601"/>
                    <a:pt x="668" y="13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29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29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29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19" name="Google Shape;6419;p29"/>
          <p:cNvSpPr/>
          <p:nvPr/>
        </p:nvSpPr>
        <p:spPr>
          <a:xfrm flipH="1" rot="10800000">
            <a:off x="5421975" y="1556439"/>
            <a:ext cx="3860464" cy="3664099"/>
          </a:xfrm>
          <a:custGeom>
            <a:rect b="b" l="l" r="r" t="t"/>
            <a:pathLst>
              <a:path extrusionOk="0" h="136402" w="143712">
                <a:moveTo>
                  <a:pt x="5801" y="0"/>
                </a:moveTo>
                <a:lnTo>
                  <a:pt x="5801" y="0"/>
                </a:lnTo>
                <a:cubicBezTo>
                  <a:pt x="5794" y="0"/>
                  <a:pt x="5786" y="5"/>
                  <a:pt x="5776" y="15"/>
                </a:cubicBezTo>
                <a:lnTo>
                  <a:pt x="5819" y="15"/>
                </a:lnTo>
                <a:cubicBezTo>
                  <a:pt x="5814" y="5"/>
                  <a:pt x="5808" y="0"/>
                  <a:pt x="5801" y="0"/>
                </a:cubicBezTo>
                <a:close/>
                <a:moveTo>
                  <a:pt x="5819" y="15"/>
                </a:moveTo>
                <a:cubicBezTo>
                  <a:pt x="5873" y="126"/>
                  <a:pt x="5748" y="845"/>
                  <a:pt x="5820" y="845"/>
                </a:cubicBezTo>
                <a:cubicBezTo>
                  <a:pt x="5825" y="845"/>
                  <a:pt x="5830" y="842"/>
                  <a:pt x="5836" y="835"/>
                </a:cubicBezTo>
                <a:lnTo>
                  <a:pt x="5836" y="835"/>
                </a:lnTo>
                <a:cubicBezTo>
                  <a:pt x="1247" y="9285"/>
                  <a:pt x="0" y="19711"/>
                  <a:pt x="3466" y="28708"/>
                </a:cubicBezTo>
                <a:cubicBezTo>
                  <a:pt x="6961" y="37705"/>
                  <a:pt x="15411" y="44818"/>
                  <a:pt x="24986" y="45760"/>
                </a:cubicBezTo>
                <a:cubicBezTo>
                  <a:pt x="25797" y="45838"/>
                  <a:pt x="26607" y="45875"/>
                  <a:pt x="27414" y="45875"/>
                </a:cubicBezTo>
                <a:cubicBezTo>
                  <a:pt x="38680" y="45875"/>
                  <a:pt x="49569" y="38784"/>
                  <a:pt x="60715" y="38784"/>
                </a:cubicBezTo>
                <a:cubicBezTo>
                  <a:pt x="62144" y="38784"/>
                  <a:pt x="63578" y="38901"/>
                  <a:pt x="65017" y="39164"/>
                </a:cubicBezTo>
                <a:cubicBezTo>
                  <a:pt x="77358" y="41413"/>
                  <a:pt x="85321" y="53997"/>
                  <a:pt x="87844" y="66338"/>
                </a:cubicBezTo>
                <a:cubicBezTo>
                  <a:pt x="90337" y="78648"/>
                  <a:pt x="88938" y="91445"/>
                  <a:pt x="90640" y="103907"/>
                </a:cubicBezTo>
                <a:cubicBezTo>
                  <a:pt x="91461" y="109773"/>
                  <a:pt x="93011" y="115639"/>
                  <a:pt x="96264" y="120594"/>
                </a:cubicBezTo>
                <a:cubicBezTo>
                  <a:pt x="104015" y="132327"/>
                  <a:pt x="119516" y="136126"/>
                  <a:pt x="133590" y="136400"/>
                </a:cubicBezTo>
                <a:cubicBezTo>
                  <a:pt x="133672" y="136401"/>
                  <a:pt x="133753" y="136402"/>
                  <a:pt x="133834" y="136402"/>
                </a:cubicBezTo>
                <a:cubicBezTo>
                  <a:pt x="137644" y="136402"/>
                  <a:pt x="140080" y="134994"/>
                  <a:pt x="142252" y="131780"/>
                </a:cubicBezTo>
                <a:cubicBezTo>
                  <a:pt x="143711" y="129682"/>
                  <a:pt x="143590" y="130108"/>
                  <a:pt x="141766" y="128314"/>
                </a:cubicBezTo>
                <a:lnTo>
                  <a:pt x="141097" y="15"/>
                </a:lnTo>
                <a:close/>
              </a:path>
            </a:pathLst>
          </a:custGeom>
          <a:solidFill>
            <a:srgbClr val="134F5C">
              <a:alpha val="37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0" name="Google Shape;6420;p29"/>
          <p:cNvSpPr txBox="1"/>
          <p:nvPr>
            <p:ph type="title"/>
          </p:nvPr>
        </p:nvSpPr>
        <p:spPr>
          <a:xfrm>
            <a:off x="1083825" y="1808575"/>
            <a:ext cx="1625400" cy="3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6421" name="Google Shape;6421;p29"/>
          <p:cNvSpPr txBox="1"/>
          <p:nvPr>
            <p:ph idx="2" type="title"/>
          </p:nvPr>
        </p:nvSpPr>
        <p:spPr>
          <a:xfrm>
            <a:off x="6434800" y="1808575"/>
            <a:ext cx="1625400" cy="3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6422" name="Google Shape;6422;p29"/>
          <p:cNvSpPr txBox="1"/>
          <p:nvPr>
            <p:ph idx="3" type="title"/>
          </p:nvPr>
        </p:nvSpPr>
        <p:spPr>
          <a:xfrm>
            <a:off x="1083825" y="3419376"/>
            <a:ext cx="1625400" cy="3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6423" name="Google Shape;6423;p29"/>
          <p:cNvSpPr txBox="1"/>
          <p:nvPr>
            <p:ph idx="4" type="title"/>
          </p:nvPr>
        </p:nvSpPr>
        <p:spPr>
          <a:xfrm>
            <a:off x="6434800" y="3419376"/>
            <a:ext cx="1625400" cy="3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6424" name="Google Shape;6424;p29"/>
          <p:cNvSpPr txBox="1"/>
          <p:nvPr>
            <p:ph idx="1" type="subTitle"/>
          </p:nvPr>
        </p:nvSpPr>
        <p:spPr>
          <a:xfrm>
            <a:off x="890613" y="2571751"/>
            <a:ext cx="2011800" cy="31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5" name="Google Shape;6425;p29"/>
          <p:cNvSpPr txBox="1"/>
          <p:nvPr>
            <p:ph idx="5" type="subTitle"/>
          </p:nvPr>
        </p:nvSpPr>
        <p:spPr>
          <a:xfrm>
            <a:off x="6241588" y="2571751"/>
            <a:ext cx="2011800" cy="31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6" name="Google Shape;6426;p29"/>
          <p:cNvSpPr txBox="1"/>
          <p:nvPr>
            <p:ph idx="6" type="subTitle"/>
          </p:nvPr>
        </p:nvSpPr>
        <p:spPr>
          <a:xfrm>
            <a:off x="890600" y="4188500"/>
            <a:ext cx="2011800" cy="31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7" name="Google Shape;6427;p29"/>
          <p:cNvSpPr txBox="1"/>
          <p:nvPr>
            <p:ph idx="7" type="subTitle"/>
          </p:nvPr>
        </p:nvSpPr>
        <p:spPr>
          <a:xfrm>
            <a:off x="6241575" y="4188500"/>
            <a:ext cx="2011800" cy="31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8" name="Google Shape;6428;p29"/>
          <p:cNvSpPr txBox="1"/>
          <p:nvPr>
            <p:ph idx="8"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6429" name="Google Shape;6429;p29"/>
          <p:cNvPicPr preferRelativeResize="0"/>
          <p:nvPr/>
        </p:nvPicPr>
        <p:blipFill rotWithShape="1">
          <a:blip r:embed="rId2">
            <a:alphaModFix/>
          </a:blip>
          <a:srcRect b="32241" l="0" r="19678" t="36159"/>
          <a:stretch/>
        </p:blipFill>
        <p:spPr>
          <a:xfrm>
            <a:off x="2307875" y="897250"/>
            <a:ext cx="6836125" cy="20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5">
    <p:spTree>
      <p:nvGrpSpPr>
        <p:cNvPr id="6430" name="Shape 6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1" name="Google Shape;6431;p30"/>
          <p:cNvSpPr/>
          <p:nvPr/>
        </p:nvSpPr>
        <p:spPr>
          <a:xfrm>
            <a:off x="-176150" y="2148625"/>
            <a:ext cx="3796814" cy="3069135"/>
          </a:xfrm>
          <a:custGeom>
            <a:rect b="b" l="l" r="r" t="t"/>
            <a:pathLst>
              <a:path extrusionOk="0" h="122655" w="151736">
                <a:moveTo>
                  <a:pt x="27139" y="1"/>
                </a:moveTo>
                <a:cubicBezTo>
                  <a:pt x="20337" y="1"/>
                  <a:pt x="13631" y="1559"/>
                  <a:pt x="7781" y="4963"/>
                </a:cubicBezTo>
                <a:cubicBezTo>
                  <a:pt x="0" y="9492"/>
                  <a:pt x="3830" y="20191"/>
                  <a:pt x="3678" y="27973"/>
                </a:cubicBezTo>
                <a:cubicBezTo>
                  <a:pt x="3800" y="34295"/>
                  <a:pt x="4255" y="40587"/>
                  <a:pt x="5076" y="46818"/>
                </a:cubicBezTo>
                <a:lnTo>
                  <a:pt x="5076" y="122412"/>
                </a:lnTo>
                <a:lnTo>
                  <a:pt x="147419" y="122655"/>
                </a:lnTo>
                <a:cubicBezTo>
                  <a:pt x="151735" y="111257"/>
                  <a:pt x="150915" y="98551"/>
                  <a:pt x="145140" y="87852"/>
                </a:cubicBezTo>
                <a:cubicBezTo>
                  <a:pt x="138453" y="75694"/>
                  <a:pt x="125899" y="67882"/>
                  <a:pt x="112099" y="66757"/>
                </a:cubicBezTo>
                <a:cubicBezTo>
                  <a:pt x="97905" y="65602"/>
                  <a:pt x="84865" y="65694"/>
                  <a:pt x="76384" y="51681"/>
                </a:cubicBezTo>
                <a:cubicBezTo>
                  <a:pt x="69637" y="40496"/>
                  <a:pt x="71916" y="27395"/>
                  <a:pt x="63132" y="16514"/>
                </a:cubicBezTo>
                <a:cubicBezTo>
                  <a:pt x="54852" y="6286"/>
                  <a:pt x="40801" y="1"/>
                  <a:pt x="27139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2" name="Google Shape;6432;p30"/>
          <p:cNvSpPr/>
          <p:nvPr/>
        </p:nvSpPr>
        <p:spPr>
          <a:xfrm>
            <a:off x="1438875" y="2801301"/>
            <a:ext cx="1621617" cy="1487578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33" name="Google Shape;6433;p30"/>
          <p:cNvGrpSpPr/>
          <p:nvPr/>
        </p:nvGrpSpPr>
        <p:grpSpPr>
          <a:xfrm flipH="1">
            <a:off x="3841118" y="38818"/>
            <a:ext cx="5273964" cy="4336830"/>
            <a:chOff x="1187675" y="233950"/>
            <a:chExt cx="4186350" cy="3442475"/>
          </a:xfrm>
        </p:grpSpPr>
        <p:sp>
          <p:nvSpPr>
            <p:cNvPr id="6434" name="Google Shape;6434;p30"/>
            <p:cNvSpPr/>
            <p:nvPr/>
          </p:nvSpPr>
          <p:spPr>
            <a:xfrm>
              <a:off x="1189350" y="23395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30"/>
            <p:cNvSpPr/>
            <p:nvPr/>
          </p:nvSpPr>
          <p:spPr>
            <a:xfrm>
              <a:off x="3075700" y="238950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30"/>
            <p:cNvSpPr/>
            <p:nvPr/>
          </p:nvSpPr>
          <p:spPr>
            <a:xfrm>
              <a:off x="3675300" y="238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30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30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30"/>
            <p:cNvSpPr/>
            <p:nvPr/>
          </p:nvSpPr>
          <p:spPr>
            <a:xfrm>
              <a:off x="3860425" y="241450"/>
              <a:ext cx="41725" cy="34225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30"/>
            <p:cNvSpPr/>
            <p:nvPr/>
          </p:nvSpPr>
          <p:spPr>
            <a:xfrm>
              <a:off x="4748550" y="234775"/>
              <a:ext cx="35900" cy="51725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30"/>
            <p:cNvSpPr/>
            <p:nvPr/>
          </p:nvSpPr>
          <p:spPr>
            <a:xfrm>
              <a:off x="1821475" y="249800"/>
              <a:ext cx="30875" cy="35875"/>
            </a:xfrm>
            <a:custGeom>
              <a:rect b="b" l="l" r="r" t="t"/>
              <a:pathLst>
                <a:path extrusionOk="0" h="1435" w="1235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30"/>
            <p:cNvSpPr/>
            <p:nvPr/>
          </p:nvSpPr>
          <p:spPr>
            <a:xfrm>
              <a:off x="1193525" y="2564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30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30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30"/>
            <p:cNvSpPr/>
            <p:nvPr/>
          </p:nvSpPr>
          <p:spPr>
            <a:xfrm>
              <a:off x="1347800" y="287325"/>
              <a:ext cx="45050" cy="42550"/>
            </a:xfrm>
            <a:custGeom>
              <a:rect b="b" l="l" r="r" t="t"/>
              <a:pathLst>
                <a:path extrusionOk="0" h="1702" w="1802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30"/>
            <p:cNvSpPr/>
            <p:nvPr/>
          </p:nvSpPr>
          <p:spPr>
            <a:xfrm>
              <a:off x="3404275" y="291475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30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30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30"/>
            <p:cNvSpPr/>
            <p:nvPr/>
          </p:nvSpPr>
          <p:spPr>
            <a:xfrm>
              <a:off x="4120625" y="303150"/>
              <a:ext cx="25875" cy="25050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30"/>
            <p:cNvSpPr/>
            <p:nvPr/>
          </p:nvSpPr>
          <p:spPr>
            <a:xfrm>
              <a:off x="5282275" y="304825"/>
              <a:ext cx="57575" cy="36725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30"/>
            <p:cNvSpPr/>
            <p:nvPr/>
          </p:nvSpPr>
          <p:spPr>
            <a:xfrm>
              <a:off x="3872925" y="307325"/>
              <a:ext cx="19225" cy="15875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30"/>
            <p:cNvSpPr/>
            <p:nvPr/>
          </p:nvSpPr>
          <p:spPr>
            <a:xfrm>
              <a:off x="3439300" y="313175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30"/>
            <p:cNvSpPr/>
            <p:nvPr/>
          </p:nvSpPr>
          <p:spPr>
            <a:xfrm>
              <a:off x="4083075" y="319000"/>
              <a:ext cx="14225" cy="18375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30"/>
            <p:cNvSpPr/>
            <p:nvPr/>
          </p:nvSpPr>
          <p:spPr>
            <a:xfrm>
              <a:off x="2939775" y="319850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30"/>
            <p:cNvSpPr/>
            <p:nvPr/>
          </p:nvSpPr>
          <p:spPr>
            <a:xfrm>
              <a:off x="4275725" y="332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30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30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30"/>
            <p:cNvSpPr/>
            <p:nvPr/>
          </p:nvSpPr>
          <p:spPr>
            <a:xfrm>
              <a:off x="5152175" y="3457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30"/>
            <p:cNvSpPr/>
            <p:nvPr/>
          </p:nvSpPr>
          <p:spPr>
            <a:xfrm>
              <a:off x="4164800" y="383225"/>
              <a:ext cx="3375" cy="4175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30"/>
            <p:cNvSpPr/>
            <p:nvPr/>
          </p:nvSpPr>
          <p:spPr>
            <a:xfrm>
              <a:off x="3940475" y="3915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30"/>
            <p:cNvSpPr/>
            <p:nvPr/>
          </p:nvSpPr>
          <p:spPr>
            <a:xfrm>
              <a:off x="3426775" y="390725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30"/>
            <p:cNvSpPr/>
            <p:nvPr/>
          </p:nvSpPr>
          <p:spPr>
            <a:xfrm>
              <a:off x="2068325" y="39740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30"/>
            <p:cNvSpPr/>
            <p:nvPr/>
          </p:nvSpPr>
          <p:spPr>
            <a:xfrm>
              <a:off x="3261675" y="392400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30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30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fill="none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30"/>
            <p:cNvSpPr/>
            <p:nvPr/>
          </p:nvSpPr>
          <p:spPr>
            <a:xfrm>
              <a:off x="5094650" y="391550"/>
              <a:ext cx="45050" cy="48400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30"/>
            <p:cNvSpPr/>
            <p:nvPr/>
          </p:nvSpPr>
          <p:spPr>
            <a:xfrm>
              <a:off x="2977300" y="4174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30"/>
            <p:cNvSpPr/>
            <p:nvPr/>
          </p:nvSpPr>
          <p:spPr>
            <a:xfrm>
              <a:off x="3019000" y="4249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30"/>
            <p:cNvSpPr/>
            <p:nvPr/>
          </p:nvSpPr>
          <p:spPr>
            <a:xfrm>
              <a:off x="2718775" y="409075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30"/>
            <p:cNvSpPr/>
            <p:nvPr/>
          </p:nvSpPr>
          <p:spPr>
            <a:xfrm>
              <a:off x="2913925" y="427425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30"/>
            <p:cNvSpPr/>
            <p:nvPr/>
          </p:nvSpPr>
          <p:spPr>
            <a:xfrm>
              <a:off x="3884600" y="419900"/>
              <a:ext cx="61750" cy="60900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30"/>
            <p:cNvSpPr/>
            <p:nvPr/>
          </p:nvSpPr>
          <p:spPr>
            <a:xfrm>
              <a:off x="1703050" y="4349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30"/>
            <p:cNvSpPr/>
            <p:nvPr/>
          </p:nvSpPr>
          <p:spPr>
            <a:xfrm>
              <a:off x="2761300" y="439100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30"/>
            <p:cNvSpPr/>
            <p:nvPr/>
          </p:nvSpPr>
          <p:spPr>
            <a:xfrm>
              <a:off x="1796450" y="487450"/>
              <a:ext cx="22550" cy="19225"/>
            </a:xfrm>
            <a:custGeom>
              <a:rect b="b" l="l" r="r" t="t"/>
              <a:pathLst>
                <a:path extrusionOk="0" h="769" w="902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30"/>
            <p:cNvSpPr/>
            <p:nvPr/>
          </p:nvSpPr>
          <p:spPr>
            <a:xfrm>
              <a:off x="4810275" y="497475"/>
              <a:ext cx="23375" cy="2002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30"/>
            <p:cNvSpPr/>
            <p:nvPr/>
          </p:nvSpPr>
          <p:spPr>
            <a:xfrm>
              <a:off x="1686375" y="5049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30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30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30"/>
            <p:cNvSpPr/>
            <p:nvPr/>
          </p:nvSpPr>
          <p:spPr>
            <a:xfrm>
              <a:off x="1274425" y="520825"/>
              <a:ext cx="21700" cy="15850"/>
            </a:xfrm>
            <a:custGeom>
              <a:rect b="b" l="l" r="r" t="t"/>
              <a:pathLst>
                <a:path extrusionOk="0" h="634" w="868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30"/>
            <p:cNvSpPr/>
            <p:nvPr/>
          </p:nvSpPr>
          <p:spPr>
            <a:xfrm>
              <a:off x="1314450" y="521650"/>
              <a:ext cx="25875" cy="28375"/>
            </a:xfrm>
            <a:custGeom>
              <a:rect b="b" l="l" r="r" t="t"/>
              <a:pathLst>
                <a:path extrusionOk="0" h="1135" w="1035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30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30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fill="none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30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30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30"/>
            <p:cNvSpPr/>
            <p:nvPr/>
          </p:nvSpPr>
          <p:spPr>
            <a:xfrm>
              <a:off x="1874850" y="530825"/>
              <a:ext cx="25875" cy="21700"/>
            </a:xfrm>
            <a:custGeom>
              <a:rect b="b" l="l" r="r" t="t"/>
              <a:pathLst>
                <a:path extrusionOk="0" h="868" w="1035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30"/>
            <p:cNvSpPr/>
            <p:nvPr/>
          </p:nvSpPr>
          <p:spPr>
            <a:xfrm>
              <a:off x="1233550" y="550000"/>
              <a:ext cx="30050" cy="15050"/>
            </a:xfrm>
            <a:custGeom>
              <a:rect b="b" l="l" r="r" t="t"/>
              <a:pathLst>
                <a:path extrusionOk="0" h="602" w="1202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30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30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30"/>
            <p:cNvSpPr/>
            <p:nvPr/>
          </p:nvSpPr>
          <p:spPr>
            <a:xfrm>
              <a:off x="1719725" y="559175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30"/>
            <p:cNvSpPr/>
            <p:nvPr/>
          </p:nvSpPr>
          <p:spPr>
            <a:xfrm>
              <a:off x="3561875" y="580850"/>
              <a:ext cx="18375" cy="16700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30"/>
            <p:cNvSpPr/>
            <p:nvPr/>
          </p:nvSpPr>
          <p:spPr>
            <a:xfrm>
              <a:off x="1992425" y="58502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30"/>
            <p:cNvSpPr/>
            <p:nvPr/>
          </p:nvSpPr>
          <p:spPr>
            <a:xfrm>
              <a:off x="1734750" y="600875"/>
              <a:ext cx="16700" cy="11700"/>
            </a:xfrm>
            <a:custGeom>
              <a:rect b="b" l="l" r="r" t="t"/>
              <a:pathLst>
                <a:path extrusionOk="0" h="468" w="668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30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30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30"/>
            <p:cNvSpPr/>
            <p:nvPr/>
          </p:nvSpPr>
          <p:spPr>
            <a:xfrm>
              <a:off x="2711275" y="580025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30"/>
            <p:cNvSpPr/>
            <p:nvPr/>
          </p:nvSpPr>
          <p:spPr>
            <a:xfrm>
              <a:off x="3531850" y="618375"/>
              <a:ext cx="12550" cy="15875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30"/>
            <p:cNvSpPr/>
            <p:nvPr/>
          </p:nvSpPr>
          <p:spPr>
            <a:xfrm>
              <a:off x="1647175" y="632550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30"/>
            <p:cNvSpPr/>
            <p:nvPr/>
          </p:nvSpPr>
          <p:spPr>
            <a:xfrm>
              <a:off x="1558775" y="635900"/>
              <a:ext cx="19225" cy="16700"/>
            </a:xfrm>
            <a:custGeom>
              <a:rect b="b" l="l" r="r" t="t"/>
              <a:pathLst>
                <a:path extrusionOk="0" h="668" w="769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30"/>
            <p:cNvSpPr/>
            <p:nvPr/>
          </p:nvSpPr>
          <p:spPr>
            <a:xfrm>
              <a:off x="1757250" y="643400"/>
              <a:ext cx="19225" cy="20050"/>
            </a:xfrm>
            <a:custGeom>
              <a:rect b="b" l="l" r="r" t="t"/>
              <a:pathLst>
                <a:path extrusionOk="0" h="802" w="769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30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30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fill="none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30"/>
            <p:cNvSpPr/>
            <p:nvPr/>
          </p:nvSpPr>
          <p:spPr>
            <a:xfrm>
              <a:off x="1306950" y="632550"/>
              <a:ext cx="79225" cy="70925"/>
            </a:xfrm>
            <a:custGeom>
              <a:rect b="b" l="l" r="r" t="t"/>
              <a:pathLst>
                <a:path extrusionOk="0" h="2837" w="3169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30"/>
            <p:cNvSpPr/>
            <p:nvPr/>
          </p:nvSpPr>
          <p:spPr>
            <a:xfrm>
              <a:off x="2918100" y="665075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30"/>
            <p:cNvSpPr/>
            <p:nvPr/>
          </p:nvSpPr>
          <p:spPr>
            <a:xfrm>
              <a:off x="1201025" y="6734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30"/>
            <p:cNvSpPr/>
            <p:nvPr/>
          </p:nvSpPr>
          <p:spPr>
            <a:xfrm>
              <a:off x="3767025" y="6709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30"/>
            <p:cNvSpPr/>
            <p:nvPr/>
          </p:nvSpPr>
          <p:spPr>
            <a:xfrm>
              <a:off x="1823150" y="675925"/>
              <a:ext cx="29200" cy="24200"/>
            </a:xfrm>
            <a:custGeom>
              <a:rect b="b" l="l" r="r" t="t"/>
              <a:pathLst>
                <a:path extrusionOk="0" h="968" w="1168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30"/>
            <p:cNvSpPr/>
            <p:nvPr/>
          </p:nvSpPr>
          <p:spPr>
            <a:xfrm>
              <a:off x="4876150" y="6726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30"/>
            <p:cNvSpPr/>
            <p:nvPr/>
          </p:nvSpPr>
          <p:spPr>
            <a:xfrm>
              <a:off x="5248925" y="6992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30"/>
            <p:cNvSpPr/>
            <p:nvPr/>
          </p:nvSpPr>
          <p:spPr>
            <a:xfrm>
              <a:off x="3056525" y="716800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30"/>
            <p:cNvSpPr/>
            <p:nvPr/>
          </p:nvSpPr>
          <p:spPr>
            <a:xfrm>
              <a:off x="1596300" y="724300"/>
              <a:ext cx="28400" cy="22525"/>
            </a:xfrm>
            <a:custGeom>
              <a:rect b="b" l="l" r="r" t="t"/>
              <a:pathLst>
                <a:path extrusionOk="0" h="901" w="1136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30"/>
            <p:cNvSpPr/>
            <p:nvPr/>
          </p:nvSpPr>
          <p:spPr>
            <a:xfrm>
              <a:off x="1537925" y="736800"/>
              <a:ext cx="26725" cy="21700"/>
            </a:xfrm>
            <a:custGeom>
              <a:rect b="b" l="l" r="r" t="t"/>
              <a:pathLst>
                <a:path extrusionOk="0" h="868" w="1069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30"/>
            <p:cNvSpPr/>
            <p:nvPr/>
          </p:nvSpPr>
          <p:spPr>
            <a:xfrm>
              <a:off x="2588675" y="742650"/>
              <a:ext cx="19225" cy="14200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30"/>
            <p:cNvSpPr/>
            <p:nvPr/>
          </p:nvSpPr>
          <p:spPr>
            <a:xfrm>
              <a:off x="3392600" y="747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30"/>
            <p:cNvSpPr/>
            <p:nvPr/>
          </p:nvSpPr>
          <p:spPr>
            <a:xfrm>
              <a:off x="2418575" y="747650"/>
              <a:ext cx="34200" cy="29200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30"/>
            <p:cNvSpPr/>
            <p:nvPr/>
          </p:nvSpPr>
          <p:spPr>
            <a:xfrm>
              <a:off x="1361975" y="773500"/>
              <a:ext cx="29225" cy="32550"/>
            </a:xfrm>
            <a:custGeom>
              <a:rect b="b" l="l" r="r" t="t"/>
              <a:pathLst>
                <a:path extrusionOk="0" h="1302" w="1169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30"/>
            <p:cNvSpPr/>
            <p:nvPr/>
          </p:nvSpPr>
          <p:spPr>
            <a:xfrm>
              <a:off x="3663625" y="770150"/>
              <a:ext cx="37550" cy="39225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30"/>
            <p:cNvSpPr/>
            <p:nvPr/>
          </p:nvSpPr>
          <p:spPr>
            <a:xfrm>
              <a:off x="5183050" y="779325"/>
              <a:ext cx="19200" cy="20050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30"/>
            <p:cNvSpPr/>
            <p:nvPr/>
          </p:nvSpPr>
          <p:spPr>
            <a:xfrm>
              <a:off x="4782750" y="7835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30"/>
            <p:cNvSpPr/>
            <p:nvPr/>
          </p:nvSpPr>
          <p:spPr>
            <a:xfrm>
              <a:off x="2293475" y="791000"/>
              <a:ext cx="19200" cy="16700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30"/>
            <p:cNvSpPr/>
            <p:nvPr/>
          </p:nvSpPr>
          <p:spPr>
            <a:xfrm>
              <a:off x="5139675" y="791000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30"/>
            <p:cNvSpPr/>
            <p:nvPr/>
          </p:nvSpPr>
          <p:spPr>
            <a:xfrm>
              <a:off x="1190200" y="801850"/>
              <a:ext cx="24200" cy="22550"/>
            </a:xfrm>
            <a:custGeom>
              <a:rect b="b" l="l" r="r" t="t"/>
              <a:pathLst>
                <a:path extrusionOk="0" h="902" w="968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30"/>
            <p:cNvSpPr/>
            <p:nvPr/>
          </p:nvSpPr>
          <p:spPr>
            <a:xfrm>
              <a:off x="1287750" y="812700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30"/>
            <p:cNvSpPr/>
            <p:nvPr/>
          </p:nvSpPr>
          <p:spPr>
            <a:xfrm>
              <a:off x="4138950" y="810200"/>
              <a:ext cx="52575" cy="46725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30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30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fill="none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30"/>
            <p:cNvSpPr/>
            <p:nvPr/>
          </p:nvSpPr>
          <p:spPr>
            <a:xfrm>
              <a:off x="1211875" y="813525"/>
              <a:ext cx="74250" cy="95925"/>
            </a:xfrm>
            <a:custGeom>
              <a:rect b="b" l="l" r="r" t="t"/>
              <a:pathLst>
                <a:path extrusionOk="0" h="3837" w="297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30"/>
            <p:cNvSpPr/>
            <p:nvPr/>
          </p:nvSpPr>
          <p:spPr>
            <a:xfrm>
              <a:off x="4746050" y="83437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30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30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30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30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30"/>
            <p:cNvSpPr/>
            <p:nvPr/>
          </p:nvSpPr>
          <p:spPr>
            <a:xfrm>
              <a:off x="2612875" y="8744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30"/>
            <p:cNvSpPr/>
            <p:nvPr/>
          </p:nvSpPr>
          <p:spPr>
            <a:xfrm>
              <a:off x="1450375" y="87772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30"/>
            <p:cNvSpPr/>
            <p:nvPr/>
          </p:nvSpPr>
          <p:spPr>
            <a:xfrm>
              <a:off x="1292750" y="88940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30"/>
            <p:cNvSpPr/>
            <p:nvPr/>
          </p:nvSpPr>
          <p:spPr>
            <a:xfrm>
              <a:off x="2938100" y="918600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30"/>
            <p:cNvSpPr/>
            <p:nvPr/>
          </p:nvSpPr>
          <p:spPr>
            <a:xfrm>
              <a:off x="1193525" y="941950"/>
              <a:ext cx="22550" cy="16700"/>
            </a:xfrm>
            <a:custGeom>
              <a:rect b="b" l="l" r="r" t="t"/>
              <a:pathLst>
                <a:path extrusionOk="0" h="668" w="902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30"/>
            <p:cNvSpPr/>
            <p:nvPr/>
          </p:nvSpPr>
          <p:spPr>
            <a:xfrm>
              <a:off x="1814800" y="9419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30"/>
            <p:cNvSpPr/>
            <p:nvPr/>
          </p:nvSpPr>
          <p:spPr>
            <a:xfrm>
              <a:off x="2846375" y="945275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30"/>
            <p:cNvSpPr/>
            <p:nvPr/>
          </p:nvSpPr>
          <p:spPr>
            <a:xfrm>
              <a:off x="2230100" y="959450"/>
              <a:ext cx="31700" cy="12550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30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30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30"/>
            <p:cNvSpPr/>
            <p:nvPr/>
          </p:nvSpPr>
          <p:spPr>
            <a:xfrm>
              <a:off x="2406050" y="960300"/>
              <a:ext cx="50075" cy="42550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30"/>
            <p:cNvSpPr/>
            <p:nvPr/>
          </p:nvSpPr>
          <p:spPr>
            <a:xfrm>
              <a:off x="1635500" y="96612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30"/>
            <p:cNvSpPr/>
            <p:nvPr/>
          </p:nvSpPr>
          <p:spPr>
            <a:xfrm>
              <a:off x="1592150" y="978650"/>
              <a:ext cx="15850" cy="15850"/>
            </a:xfrm>
            <a:custGeom>
              <a:rect b="b" l="l" r="r" t="t"/>
              <a:pathLst>
                <a:path extrusionOk="0" h="634" w="634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30"/>
            <p:cNvSpPr/>
            <p:nvPr/>
          </p:nvSpPr>
          <p:spPr>
            <a:xfrm>
              <a:off x="3942975" y="985325"/>
              <a:ext cx="22550" cy="2252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30"/>
            <p:cNvSpPr/>
            <p:nvPr/>
          </p:nvSpPr>
          <p:spPr>
            <a:xfrm>
              <a:off x="1738925" y="980300"/>
              <a:ext cx="45050" cy="44225"/>
            </a:xfrm>
            <a:custGeom>
              <a:rect b="b" l="l" r="r" t="t"/>
              <a:pathLst>
                <a:path extrusionOk="0" h="1769" w="1802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30"/>
            <p:cNvSpPr/>
            <p:nvPr/>
          </p:nvSpPr>
          <p:spPr>
            <a:xfrm>
              <a:off x="1587975" y="9986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30"/>
            <p:cNvSpPr/>
            <p:nvPr/>
          </p:nvSpPr>
          <p:spPr>
            <a:xfrm>
              <a:off x="3232475" y="1007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30"/>
            <p:cNvSpPr/>
            <p:nvPr/>
          </p:nvSpPr>
          <p:spPr>
            <a:xfrm>
              <a:off x="2184225" y="1042850"/>
              <a:ext cx="28375" cy="30050"/>
            </a:xfrm>
            <a:custGeom>
              <a:rect b="b" l="l" r="r" t="t"/>
              <a:pathLst>
                <a:path extrusionOk="0" h="1202" w="1135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30"/>
            <p:cNvSpPr/>
            <p:nvPr/>
          </p:nvSpPr>
          <p:spPr>
            <a:xfrm>
              <a:off x="3790375" y="1052025"/>
              <a:ext cx="26725" cy="23375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30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30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30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30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30"/>
            <p:cNvSpPr/>
            <p:nvPr/>
          </p:nvSpPr>
          <p:spPr>
            <a:xfrm>
              <a:off x="4682675" y="1063700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30"/>
            <p:cNvSpPr/>
            <p:nvPr/>
          </p:nvSpPr>
          <p:spPr>
            <a:xfrm>
              <a:off x="1395325" y="10803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30"/>
            <p:cNvSpPr/>
            <p:nvPr/>
          </p:nvSpPr>
          <p:spPr>
            <a:xfrm>
              <a:off x="3737000" y="10962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30"/>
            <p:cNvSpPr/>
            <p:nvPr/>
          </p:nvSpPr>
          <p:spPr>
            <a:xfrm>
              <a:off x="4593450" y="110872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30"/>
            <p:cNvSpPr/>
            <p:nvPr/>
          </p:nvSpPr>
          <p:spPr>
            <a:xfrm>
              <a:off x="2336000" y="1112075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30"/>
            <p:cNvSpPr/>
            <p:nvPr/>
          </p:nvSpPr>
          <p:spPr>
            <a:xfrm>
              <a:off x="4026375" y="11204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30"/>
            <p:cNvSpPr/>
            <p:nvPr/>
          </p:nvSpPr>
          <p:spPr>
            <a:xfrm>
              <a:off x="4309925" y="1123750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30"/>
            <p:cNvSpPr/>
            <p:nvPr/>
          </p:nvSpPr>
          <p:spPr>
            <a:xfrm>
              <a:off x="1999100" y="1122075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30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30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fill="none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30"/>
            <p:cNvSpPr/>
            <p:nvPr/>
          </p:nvSpPr>
          <p:spPr>
            <a:xfrm>
              <a:off x="3865425" y="113375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30"/>
            <p:cNvSpPr/>
            <p:nvPr/>
          </p:nvSpPr>
          <p:spPr>
            <a:xfrm>
              <a:off x="1592150" y="1130425"/>
              <a:ext cx="37550" cy="37550"/>
            </a:xfrm>
            <a:custGeom>
              <a:rect b="b" l="l" r="r" t="t"/>
              <a:pathLst>
                <a:path extrusionOk="0" h="1502" w="1502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30"/>
            <p:cNvSpPr/>
            <p:nvPr/>
          </p:nvSpPr>
          <p:spPr>
            <a:xfrm>
              <a:off x="1417850" y="1126250"/>
              <a:ext cx="65075" cy="105925"/>
            </a:xfrm>
            <a:custGeom>
              <a:rect b="b" l="l" r="r" t="t"/>
              <a:pathLst>
                <a:path extrusionOk="0" h="4237" w="2603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30"/>
            <p:cNvSpPr/>
            <p:nvPr/>
          </p:nvSpPr>
          <p:spPr>
            <a:xfrm>
              <a:off x="3646100" y="1157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30"/>
            <p:cNvSpPr/>
            <p:nvPr/>
          </p:nvSpPr>
          <p:spPr>
            <a:xfrm>
              <a:off x="2032450" y="116377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30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30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30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30"/>
            <p:cNvSpPr/>
            <p:nvPr/>
          </p:nvSpPr>
          <p:spPr>
            <a:xfrm>
              <a:off x="1639675" y="119297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30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30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30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30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30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30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30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30"/>
            <p:cNvSpPr/>
            <p:nvPr/>
          </p:nvSpPr>
          <p:spPr>
            <a:xfrm>
              <a:off x="1922375" y="122547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30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30"/>
            <p:cNvSpPr/>
            <p:nvPr/>
          </p:nvSpPr>
          <p:spPr>
            <a:xfrm>
              <a:off x="1633000" y="1247175"/>
              <a:ext cx="17550" cy="30875"/>
            </a:xfrm>
            <a:custGeom>
              <a:rect b="b" l="l" r="r" t="t"/>
              <a:pathLst>
                <a:path extrusionOk="0" h="1235" w="702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30"/>
            <p:cNvSpPr/>
            <p:nvPr/>
          </p:nvSpPr>
          <p:spPr>
            <a:xfrm>
              <a:off x="2576175" y="125217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30"/>
            <p:cNvSpPr/>
            <p:nvPr/>
          </p:nvSpPr>
          <p:spPr>
            <a:xfrm>
              <a:off x="3865425" y="1281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30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30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30"/>
            <p:cNvSpPr/>
            <p:nvPr/>
          </p:nvSpPr>
          <p:spPr>
            <a:xfrm>
              <a:off x="4385800" y="12855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30"/>
            <p:cNvSpPr/>
            <p:nvPr/>
          </p:nvSpPr>
          <p:spPr>
            <a:xfrm>
              <a:off x="1408675" y="129887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30"/>
            <p:cNvSpPr/>
            <p:nvPr/>
          </p:nvSpPr>
          <p:spPr>
            <a:xfrm>
              <a:off x="4307425" y="1303875"/>
              <a:ext cx="13350" cy="14200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30"/>
            <p:cNvSpPr/>
            <p:nvPr/>
          </p:nvSpPr>
          <p:spPr>
            <a:xfrm>
              <a:off x="1765600" y="1306375"/>
              <a:ext cx="43400" cy="40900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30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30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30"/>
            <p:cNvSpPr/>
            <p:nvPr/>
          </p:nvSpPr>
          <p:spPr>
            <a:xfrm>
              <a:off x="5241425" y="1312225"/>
              <a:ext cx="51725" cy="42550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30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30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30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30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30"/>
            <p:cNvSpPr/>
            <p:nvPr/>
          </p:nvSpPr>
          <p:spPr>
            <a:xfrm>
              <a:off x="1976575" y="1351400"/>
              <a:ext cx="22550" cy="22550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30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30"/>
            <p:cNvSpPr/>
            <p:nvPr/>
          </p:nvSpPr>
          <p:spPr>
            <a:xfrm>
              <a:off x="1713050" y="1370600"/>
              <a:ext cx="36725" cy="51725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30"/>
            <p:cNvSpPr/>
            <p:nvPr/>
          </p:nvSpPr>
          <p:spPr>
            <a:xfrm>
              <a:off x="4027225" y="1373925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30"/>
            <p:cNvSpPr/>
            <p:nvPr/>
          </p:nvSpPr>
          <p:spPr>
            <a:xfrm>
              <a:off x="1611325" y="13897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30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30"/>
            <p:cNvSpPr/>
            <p:nvPr/>
          </p:nvSpPr>
          <p:spPr>
            <a:xfrm>
              <a:off x="1371150" y="1412275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30"/>
            <p:cNvSpPr/>
            <p:nvPr/>
          </p:nvSpPr>
          <p:spPr>
            <a:xfrm>
              <a:off x="3839575" y="1415625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30"/>
            <p:cNvSpPr/>
            <p:nvPr/>
          </p:nvSpPr>
          <p:spPr>
            <a:xfrm>
              <a:off x="2072475" y="14139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30"/>
            <p:cNvSpPr/>
            <p:nvPr/>
          </p:nvSpPr>
          <p:spPr>
            <a:xfrm>
              <a:off x="2486125" y="1415625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30"/>
            <p:cNvSpPr/>
            <p:nvPr/>
          </p:nvSpPr>
          <p:spPr>
            <a:xfrm>
              <a:off x="1231875" y="1433975"/>
              <a:ext cx="21725" cy="11700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30"/>
            <p:cNvSpPr/>
            <p:nvPr/>
          </p:nvSpPr>
          <p:spPr>
            <a:xfrm>
              <a:off x="2406050" y="1432300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30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30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30"/>
            <p:cNvSpPr/>
            <p:nvPr/>
          </p:nvSpPr>
          <p:spPr>
            <a:xfrm>
              <a:off x="1464550" y="1444800"/>
              <a:ext cx="20050" cy="11700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30"/>
            <p:cNvSpPr/>
            <p:nvPr/>
          </p:nvSpPr>
          <p:spPr>
            <a:xfrm>
              <a:off x="1625500" y="1456475"/>
              <a:ext cx="11700" cy="8375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30"/>
            <p:cNvSpPr/>
            <p:nvPr/>
          </p:nvSpPr>
          <p:spPr>
            <a:xfrm>
              <a:off x="4093100" y="1455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30"/>
            <p:cNvSpPr/>
            <p:nvPr/>
          </p:nvSpPr>
          <p:spPr>
            <a:xfrm>
              <a:off x="1582125" y="1472325"/>
              <a:ext cx="6700" cy="6700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30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30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30"/>
            <p:cNvSpPr/>
            <p:nvPr/>
          </p:nvSpPr>
          <p:spPr>
            <a:xfrm>
              <a:off x="1326125" y="14831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30"/>
            <p:cNvSpPr/>
            <p:nvPr/>
          </p:nvSpPr>
          <p:spPr>
            <a:xfrm>
              <a:off x="3825400" y="14831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30"/>
            <p:cNvSpPr/>
            <p:nvPr/>
          </p:nvSpPr>
          <p:spPr>
            <a:xfrm>
              <a:off x="1517925" y="14931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30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30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30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30"/>
            <p:cNvSpPr/>
            <p:nvPr/>
          </p:nvSpPr>
          <p:spPr>
            <a:xfrm>
              <a:off x="5322300" y="15065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30"/>
            <p:cNvSpPr/>
            <p:nvPr/>
          </p:nvSpPr>
          <p:spPr>
            <a:xfrm>
              <a:off x="5172200" y="1503175"/>
              <a:ext cx="22550" cy="46725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30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30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30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30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30"/>
            <p:cNvSpPr/>
            <p:nvPr/>
          </p:nvSpPr>
          <p:spPr>
            <a:xfrm>
              <a:off x="1235225" y="1545725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30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30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30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30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30"/>
            <p:cNvSpPr/>
            <p:nvPr/>
          </p:nvSpPr>
          <p:spPr>
            <a:xfrm>
              <a:off x="1409500" y="15790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30"/>
            <p:cNvSpPr/>
            <p:nvPr/>
          </p:nvSpPr>
          <p:spPr>
            <a:xfrm>
              <a:off x="2215075" y="1588250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30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30"/>
            <p:cNvSpPr/>
            <p:nvPr/>
          </p:nvSpPr>
          <p:spPr>
            <a:xfrm>
              <a:off x="1442025" y="1643275"/>
              <a:ext cx="45075" cy="55900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30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30"/>
            <p:cNvSpPr/>
            <p:nvPr/>
          </p:nvSpPr>
          <p:spPr>
            <a:xfrm>
              <a:off x="4234025" y="1644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30"/>
            <p:cNvSpPr/>
            <p:nvPr/>
          </p:nvSpPr>
          <p:spPr>
            <a:xfrm>
              <a:off x="1406175" y="1655800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30"/>
            <p:cNvSpPr/>
            <p:nvPr/>
          </p:nvSpPr>
          <p:spPr>
            <a:xfrm>
              <a:off x="1691375" y="168332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30"/>
            <p:cNvSpPr/>
            <p:nvPr/>
          </p:nvSpPr>
          <p:spPr>
            <a:xfrm>
              <a:off x="4048050" y="168997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30"/>
            <p:cNvSpPr/>
            <p:nvPr/>
          </p:nvSpPr>
          <p:spPr>
            <a:xfrm>
              <a:off x="2379375" y="17025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30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30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30"/>
            <p:cNvSpPr/>
            <p:nvPr/>
          </p:nvSpPr>
          <p:spPr>
            <a:xfrm>
              <a:off x="5094650" y="17125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30"/>
            <p:cNvSpPr/>
            <p:nvPr/>
          </p:nvSpPr>
          <p:spPr>
            <a:xfrm>
              <a:off x="3811225" y="1693325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30"/>
            <p:cNvSpPr/>
            <p:nvPr/>
          </p:nvSpPr>
          <p:spPr>
            <a:xfrm>
              <a:off x="2295150" y="171332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30"/>
            <p:cNvSpPr/>
            <p:nvPr/>
          </p:nvSpPr>
          <p:spPr>
            <a:xfrm>
              <a:off x="3605250" y="17275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30"/>
            <p:cNvSpPr/>
            <p:nvPr/>
          </p:nvSpPr>
          <p:spPr>
            <a:xfrm>
              <a:off x="5359000" y="172167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30"/>
            <p:cNvSpPr/>
            <p:nvPr/>
          </p:nvSpPr>
          <p:spPr>
            <a:xfrm>
              <a:off x="1885675" y="1726675"/>
              <a:ext cx="15050" cy="17550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30"/>
            <p:cNvSpPr/>
            <p:nvPr/>
          </p:nvSpPr>
          <p:spPr>
            <a:xfrm>
              <a:off x="1261900" y="1735850"/>
              <a:ext cx="24225" cy="18375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30"/>
            <p:cNvSpPr/>
            <p:nvPr/>
          </p:nvSpPr>
          <p:spPr>
            <a:xfrm>
              <a:off x="5300625" y="1732525"/>
              <a:ext cx="12525" cy="2502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30"/>
            <p:cNvSpPr/>
            <p:nvPr/>
          </p:nvSpPr>
          <p:spPr>
            <a:xfrm>
              <a:off x="3773700" y="1731675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30"/>
            <p:cNvSpPr/>
            <p:nvPr/>
          </p:nvSpPr>
          <p:spPr>
            <a:xfrm>
              <a:off x="2167550" y="1757525"/>
              <a:ext cx="13375" cy="15050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30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30"/>
            <p:cNvSpPr/>
            <p:nvPr/>
          </p:nvSpPr>
          <p:spPr>
            <a:xfrm>
              <a:off x="2143375" y="1785875"/>
              <a:ext cx="14200" cy="14225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30"/>
            <p:cNvSpPr/>
            <p:nvPr/>
          </p:nvSpPr>
          <p:spPr>
            <a:xfrm>
              <a:off x="1743075" y="1792550"/>
              <a:ext cx="14200" cy="18375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30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30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30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30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30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30"/>
            <p:cNvSpPr/>
            <p:nvPr/>
          </p:nvSpPr>
          <p:spPr>
            <a:xfrm>
              <a:off x="4087250" y="18034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30"/>
            <p:cNvSpPr/>
            <p:nvPr/>
          </p:nvSpPr>
          <p:spPr>
            <a:xfrm>
              <a:off x="4329100" y="18109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30"/>
            <p:cNvSpPr/>
            <p:nvPr/>
          </p:nvSpPr>
          <p:spPr>
            <a:xfrm>
              <a:off x="4260725" y="18034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30"/>
            <p:cNvSpPr/>
            <p:nvPr/>
          </p:nvSpPr>
          <p:spPr>
            <a:xfrm>
              <a:off x="3985525" y="1800900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30"/>
            <p:cNvSpPr/>
            <p:nvPr/>
          </p:nvSpPr>
          <p:spPr>
            <a:xfrm>
              <a:off x="4066400" y="1800900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30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30"/>
            <p:cNvSpPr/>
            <p:nvPr/>
          </p:nvSpPr>
          <p:spPr>
            <a:xfrm>
              <a:off x="5124675" y="1841750"/>
              <a:ext cx="25875" cy="14200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30"/>
            <p:cNvSpPr/>
            <p:nvPr/>
          </p:nvSpPr>
          <p:spPr>
            <a:xfrm>
              <a:off x="1877350" y="1849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30"/>
            <p:cNvSpPr/>
            <p:nvPr/>
          </p:nvSpPr>
          <p:spPr>
            <a:xfrm>
              <a:off x="1424525" y="18843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30"/>
            <p:cNvSpPr/>
            <p:nvPr/>
          </p:nvSpPr>
          <p:spPr>
            <a:xfrm>
              <a:off x="1968250" y="1865950"/>
              <a:ext cx="27550" cy="44225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30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30"/>
            <p:cNvSpPr/>
            <p:nvPr/>
          </p:nvSpPr>
          <p:spPr>
            <a:xfrm>
              <a:off x="5076300" y="1909300"/>
              <a:ext cx="24200" cy="20050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30"/>
            <p:cNvSpPr/>
            <p:nvPr/>
          </p:nvSpPr>
          <p:spPr>
            <a:xfrm>
              <a:off x="5223900" y="19368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30"/>
            <p:cNvSpPr/>
            <p:nvPr/>
          </p:nvSpPr>
          <p:spPr>
            <a:xfrm>
              <a:off x="5145500" y="1942675"/>
              <a:ext cx="20050" cy="1335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30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30"/>
            <p:cNvSpPr/>
            <p:nvPr/>
          </p:nvSpPr>
          <p:spPr>
            <a:xfrm>
              <a:off x="2516125" y="1976850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30"/>
            <p:cNvSpPr/>
            <p:nvPr/>
          </p:nvSpPr>
          <p:spPr>
            <a:xfrm>
              <a:off x="5319800" y="199187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30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30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30"/>
            <p:cNvSpPr/>
            <p:nvPr/>
          </p:nvSpPr>
          <p:spPr>
            <a:xfrm>
              <a:off x="1749750" y="20244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30"/>
            <p:cNvSpPr/>
            <p:nvPr/>
          </p:nvSpPr>
          <p:spPr>
            <a:xfrm>
              <a:off x="1562125" y="2082775"/>
              <a:ext cx="13375" cy="13350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30"/>
            <p:cNvSpPr/>
            <p:nvPr/>
          </p:nvSpPr>
          <p:spPr>
            <a:xfrm>
              <a:off x="1921550" y="2083600"/>
              <a:ext cx="24200" cy="18375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30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30"/>
            <p:cNvSpPr/>
            <p:nvPr/>
          </p:nvSpPr>
          <p:spPr>
            <a:xfrm>
              <a:off x="1622175" y="2081925"/>
              <a:ext cx="43375" cy="46725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30"/>
            <p:cNvSpPr/>
            <p:nvPr/>
          </p:nvSpPr>
          <p:spPr>
            <a:xfrm>
              <a:off x="1451200" y="2102775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30"/>
            <p:cNvSpPr/>
            <p:nvPr/>
          </p:nvSpPr>
          <p:spPr>
            <a:xfrm>
              <a:off x="1235225" y="2085275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30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30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30"/>
            <p:cNvSpPr/>
            <p:nvPr/>
          </p:nvSpPr>
          <p:spPr>
            <a:xfrm>
              <a:off x="1462050" y="21586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30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30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30"/>
            <p:cNvSpPr/>
            <p:nvPr/>
          </p:nvSpPr>
          <p:spPr>
            <a:xfrm>
              <a:off x="1216050" y="2156975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30"/>
            <p:cNvSpPr/>
            <p:nvPr/>
          </p:nvSpPr>
          <p:spPr>
            <a:xfrm>
              <a:off x="1256900" y="2171175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30"/>
            <p:cNvSpPr/>
            <p:nvPr/>
          </p:nvSpPr>
          <p:spPr>
            <a:xfrm>
              <a:off x="1490400" y="2183675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30"/>
            <p:cNvSpPr/>
            <p:nvPr/>
          </p:nvSpPr>
          <p:spPr>
            <a:xfrm>
              <a:off x="1259400" y="2187000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30"/>
            <p:cNvSpPr/>
            <p:nvPr/>
          </p:nvSpPr>
          <p:spPr>
            <a:xfrm>
              <a:off x="1391175" y="218617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30"/>
            <p:cNvSpPr/>
            <p:nvPr/>
          </p:nvSpPr>
          <p:spPr>
            <a:xfrm>
              <a:off x="1603825" y="21895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30"/>
            <p:cNvSpPr/>
            <p:nvPr/>
          </p:nvSpPr>
          <p:spPr>
            <a:xfrm>
              <a:off x="1872350" y="2187000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30"/>
            <p:cNvSpPr/>
            <p:nvPr/>
          </p:nvSpPr>
          <p:spPr>
            <a:xfrm>
              <a:off x="1392000" y="2216200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30"/>
            <p:cNvSpPr/>
            <p:nvPr/>
          </p:nvSpPr>
          <p:spPr>
            <a:xfrm>
              <a:off x="1818975" y="2215350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30"/>
            <p:cNvSpPr/>
            <p:nvPr/>
          </p:nvSpPr>
          <p:spPr>
            <a:xfrm>
              <a:off x="2196750" y="22812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30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30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30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30"/>
            <p:cNvSpPr/>
            <p:nvPr/>
          </p:nvSpPr>
          <p:spPr>
            <a:xfrm>
              <a:off x="1786450" y="232295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30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30"/>
            <p:cNvSpPr/>
            <p:nvPr/>
          </p:nvSpPr>
          <p:spPr>
            <a:xfrm>
              <a:off x="2046625" y="2333775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30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30"/>
            <p:cNvSpPr/>
            <p:nvPr/>
          </p:nvSpPr>
          <p:spPr>
            <a:xfrm>
              <a:off x="2038300" y="263065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30"/>
            <p:cNvSpPr/>
            <p:nvPr/>
          </p:nvSpPr>
          <p:spPr>
            <a:xfrm>
              <a:off x="1939900" y="2679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30"/>
            <p:cNvSpPr/>
            <p:nvPr/>
          </p:nvSpPr>
          <p:spPr>
            <a:xfrm>
              <a:off x="1844000" y="27741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30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30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30"/>
            <p:cNvSpPr/>
            <p:nvPr/>
          </p:nvSpPr>
          <p:spPr>
            <a:xfrm>
              <a:off x="2057475" y="28583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30"/>
            <p:cNvSpPr/>
            <p:nvPr/>
          </p:nvSpPr>
          <p:spPr>
            <a:xfrm>
              <a:off x="1552950" y="28766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30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30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30"/>
            <p:cNvSpPr/>
            <p:nvPr/>
          </p:nvSpPr>
          <p:spPr>
            <a:xfrm>
              <a:off x="1720575" y="29325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30"/>
            <p:cNvSpPr/>
            <p:nvPr/>
          </p:nvSpPr>
          <p:spPr>
            <a:xfrm>
              <a:off x="1908200" y="29325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30"/>
            <p:cNvSpPr/>
            <p:nvPr/>
          </p:nvSpPr>
          <p:spPr>
            <a:xfrm>
              <a:off x="1355300" y="2935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30"/>
            <p:cNvSpPr/>
            <p:nvPr/>
          </p:nvSpPr>
          <p:spPr>
            <a:xfrm>
              <a:off x="1418675" y="29592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30"/>
            <p:cNvSpPr/>
            <p:nvPr/>
          </p:nvSpPr>
          <p:spPr>
            <a:xfrm>
              <a:off x="1389500" y="29759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30"/>
            <p:cNvSpPr/>
            <p:nvPr/>
          </p:nvSpPr>
          <p:spPr>
            <a:xfrm>
              <a:off x="1370325" y="29800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30"/>
            <p:cNvSpPr/>
            <p:nvPr/>
          </p:nvSpPr>
          <p:spPr>
            <a:xfrm>
              <a:off x="1844825" y="29675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30"/>
            <p:cNvSpPr/>
            <p:nvPr/>
          </p:nvSpPr>
          <p:spPr>
            <a:xfrm>
              <a:off x="1613000" y="29817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30"/>
            <p:cNvSpPr/>
            <p:nvPr/>
          </p:nvSpPr>
          <p:spPr>
            <a:xfrm>
              <a:off x="1954075" y="30793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30"/>
            <p:cNvSpPr/>
            <p:nvPr/>
          </p:nvSpPr>
          <p:spPr>
            <a:xfrm>
              <a:off x="1493750" y="31018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30"/>
            <p:cNvSpPr/>
            <p:nvPr/>
          </p:nvSpPr>
          <p:spPr>
            <a:xfrm>
              <a:off x="1457875" y="31318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30"/>
            <p:cNvSpPr/>
            <p:nvPr/>
          </p:nvSpPr>
          <p:spPr>
            <a:xfrm>
              <a:off x="1929050" y="31393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30"/>
            <p:cNvSpPr/>
            <p:nvPr/>
          </p:nvSpPr>
          <p:spPr>
            <a:xfrm>
              <a:off x="1827300" y="315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30"/>
            <p:cNvSpPr/>
            <p:nvPr/>
          </p:nvSpPr>
          <p:spPr>
            <a:xfrm>
              <a:off x="1516250" y="31785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30"/>
            <p:cNvSpPr/>
            <p:nvPr/>
          </p:nvSpPr>
          <p:spPr>
            <a:xfrm>
              <a:off x="1472050" y="31910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30"/>
            <p:cNvSpPr/>
            <p:nvPr/>
          </p:nvSpPr>
          <p:spPr>
            <a:xfrm>
              <a:off x="1620500" y="32060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30"/>
            <p:cNvSpPr/>
            <p:nvPr/>
          </p:nvSpPr>
          <p:spPr>
            <a:xfrm>
              <a:off x="2078325" y="32135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30"/>
            <p:cNvSpPr/>
            <p:nvPr/>
          </p:nvSpPr>
          <p:spPr>
            <a:xfrm>
              <a:off x="2149200" y="32336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30"/>
            <p:cNvSpPr/>
            <p:nvPr/>
          </p:nvSpPr>
          <p:spPr>
            <a:xfrm>
              <a:off x="1190200" y="32544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30"/>
            <p:cNvSpPr/>
            <p:nvPr/>
          </p:nvSpPr>
          <p:spPr>
            <a:xfrm>
              <a:off x="1216050" y="32544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30"/>
            <p:cNvSpPr/>
            <p:nvPr/>
          </p:nvSpPr>
          <p:spPr>
            <a:xfrm>
              <a:off x="1301100" y="32752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30"/>
            <p:cNvSpPr/>
            <p:nvPr/>
          </p:nvSpPr>
          <p:spPr>
            <a:xfrm>
              <a:off x="1547100" y="33086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30"/>
            <p:cNvSpPr/>
            <p:nvPr/>
          </p:nvSpPr>
          <p:spPr>
            <a:xfrm>
              <a:off x="1900700" y="33595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30"/>
            <p:cNvSpPr/>
            <p:nvPr/>
          </p:nvSpPr>
          <p:spPr>
            <a:xfrm>
              <a:off x="1465375" y="33962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30"/>
            <p:cNvSpPr/>
            <p:nvPr/>
          </p:nvSpPr>
          <p:spPr>
            <a:xfrm>
              <a:off x="1324450" y="34962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30"/>
            <p:cNvSpPr/>
            <p:nvPr/>
          </p:nvSpPr>
          <p:spPr>
            <a:xfrm>
              <a:off x="1522925" y="35071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30"/>
            <p:cNvSpPr/>
            <p:nvPr/>
          </p:nvSpPr>
          <p:spPr>
            <a:xfrm>
              <a:off x="1728900" y="351962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30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30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30"/>
            <p:cNvSpPr/>
            <p:nvPr/>
          </p:nvSpPr>
          <p:spPr>
            <a:xfrm>
              <a:off x="1608825" y="357632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30"/>
            <p:cNvSpPr/>
            <p:nvPr/>
          </p:nvSpPr>
          <p:spPr>
            <a:xfrm>
              <a:off x="1450375" y="357382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30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30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30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30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30"/>
            <p:cNvSpPr/>
            <p:nvPr/>
          </p:nvSpPr>
          <p:spPr>
            <a:xfrm>
              <a:off x="1618825" y="36030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30"/>
            <p:cNvSpPr/>
            <p:nvPr/>
          </p:nvSpPr>
          <p:spPr>
            <a:xfrm>
              <a:off x="1427850" y="360635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30"/>
            <p:cNvSpPr/>
            <p:nvPr/>
          </p:nvSpPr>
          <p:spPr>
            <a:xfrm>
              <a:off x="1587975" y="362052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30"/>
            <p:cNvSpPr/>
            <p:nvPr/>
          </p:nvSpPr>
          <p:spPr>
            <a:xfrm>
              <a:off x="1535425" y="365390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30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30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fill="none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30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30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fill="none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30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30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30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30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30"/>
            <p:cNvSpPr/>
            <p:nvPr/>
          </p:nvSpPr>
          <p:spPr>
            <a:xfrm>
              <a:off x="2339350" y="961125"/>
              <a:ext cx="15025" cy="18375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30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30"/>
            <p:cNvSpPr/>
            <p:nvPr/>
          </p:nvSpPr>
          <p:spPr>
            <a:xfrm>
              <a:off x="3680300" y="1599925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30"/>
            <p:cNvSpPr/>
            <p:nvPr/>
          </p:nvSpPr>
          <p:spPr>
            <a:xfrm>
              <a:off x="1571300" y="200937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30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30"/>
            <p:cNvSpPr/>
            <p:nvPr/>
          </p:nvSpPr>
          <p:spPr>
            <a:xfrm>
              <a:off x="1566300" y="2152825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30"/>
            <p:cNvSpPr/>
            <p:nvPr/>
          </p:nvSpPr>
          <p:spPr>
            <a:xfrm>
              <a:off x="1532100" y="2203675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777" name="Google Shape;6777;p30"/>
          <p:cNvPicPr preferRelativeResize="0"/>
          <p:nvPr/>
        </p:nvPicPr>
        <p:blipFill rotWithShape="1">
          <a:blip r:embed="rId2">
            <a:alphaModFix/>
          </a:blip>
          <a:srcRect b="25863" l="14618" r="3895" t="28505"/>
          <a:stretch/>
        </p:blipFill>
        <p:spPr>
          <a:xfrm>
            <a:off x="3775" y="1165700"/>
            <a:ext cx="3436975" cy="29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78" name="Google Shape;6778;p30"/>
          <p:cNvPicPr preferRelativeResize="0"/>
          <p:nvPr/>
        </p:nvPicPr>
        <p:blipFill rotWithShape="1">
          <a:blip r:embed="rId2">
            <a:alphaModFix/>
          </a:blip>
          <a:srcRect b="25863" l="14618" r="3895" t="28505"/>
          <a:stretch/>
        </p:blipFill>
        <p:spPr>
          <a:xfrm rot="10800000">
            <a:off x="5722925" y="3877250"/>
            <a:ext cx="3436975" cy="29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79" name="Google Shape;6779;p30"/>
          <p:cNvPicPr preferRelativeResize="0"/>
          <p:nvPr/>
        </p:nvPicPr>
        <p:blipFill rotWithShape="1">
          <a:blip r:embed="rId2">
            <a:alphaModFix/>
          </a:blip>
          <a:srcRect b="25863" l="14618" r="3895" t="28505"/>
          <a:stretch/>
        </p:blipFill>
        <p:spPr>
          <a:xfrm rot="10800000">
            <a:off x="3247600" y="2521475"/>
            <a:ext cx="5900875" cy="296050"/>
          </a:xfrm>
          <a:prstGeom prst="rect">
            <a:avLst/>
          </a:prstGeom>
          <a:noFill/>
          <a:ln>
            <a:noFill/>
          </a:ln>
        </p:spPr>
      </p:pic>
      <p:sp>
        <p:nvSpPr>
          <p:cNvPr id="6780" name="Google Shape;6780;p30"/>
          <p:cNvSpPr txBox="1"/>
          <p:nvPr>
            <p:ph hasCustomPrompt="1" type="title"/>
          </p:nvPr>
        </p:nvSpPr>
        <p:spPr>
          <a:xfrm>
            <a:off x="711725" y="537500"/>
            <a:ext cx="2709300" cy="6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781" name="Google Shape;6781;p30"/>
          <p:cNvSpPr txBox="1"/>
          <p:nvPr>
            <p:ph hasCustomPrompt="1" idx="2" type="title"/>
          </p:nvPr>
        </p:nvSpPr>
        <p:spPr>
          <a:xfrm>
            <a:off x="3217350" y="1896450"/>
            <a:ext cx="2709300" cy="6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782" name="Google Shape;6782;p30"/>
          <p:cNvSpPr txBox="1"/>
          <p:nvPr>
            <p:ph hasCustomPrompt="1" idx="3" type="title"/>
          </p:nvPr>
        </p:nvSpPr>
        <p:spPr>
          <a:xfrm>
            <a:off x="5722925" y="3255400"/>
            <a:ext cx="2709300" cy="6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783" name="Google Shape;6783;p30"/>
          <p:cNvSpPr txBox="1"/>
          <p:nvPr>
            <p:ph idx="1" type="subTitle"/>
          </p:nvPr>
        </p:nvSpPr>
        <p:spPr>
          <a:xfrm>
            <a:off x="711725" y="1212800"/>
            <a:ext cx="2709300" cy="6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84" name="Google Shape;6784;p30"/>
          <p:cNvSpPr txBox="1"/>
          <p:nvPr>
            <p:ph idx="4" type="subTitle"/>
          </p:nvPr>
        </p:nvSpPr>
        <p:spPr>
          <a:xfrm>
            <a:off x="3217350" y="2571750"/>
            <a:ext cx="2709300" cy="6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85" name="Google Shape;6785;p30"/>
          <p:cNvSpPr txBox="1"/>
          <p:nvPr>
            <p:ph idx="5" type="subTitle"/>
          </p:nvPr>
        </p:nvSpPr>
        <p:spPr>
          <a:xfrm>
            <a:off x="5722925" y="3930700"/>
            <a:ext cx="2709300" cy="6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4"/>
          <p:cNvSpPr/>
          <p:nvPr/>
        </p:nvSpPr>
        <p:spPr>
          <a:xfrm flipH="1" rot="10800000">
            <a:off x="5635650" y="-64850"/>
            <a:ext cx="3593550" cy="2439850"/>
          </a:xfrm>
          <a:custGeom>
            <a:rect b="b" l="l" r="r" t="t"/>
            <a:pathLst>
              <a:path extrusionOk="0" h="97594" w="143742">
                <a:moveTo>
                  <a:pt x="66255" y="0"/>
                </a:moveTo>
                <a:cubicBezTo>
                  <a:pt x="60159" y="0"/>
                  <a:pt x="54079" y="1204"/>
                  <a:pt x="48816" y="4188"/>
                </a:cubicBezTo>
                <a:cubicBezTo>
                  <a:pt x="39576" y="9447"/>
                  <a:pt x="34135" y="21118"/>
                  <a:pt x="36324" y="31544"/>
                </a:cubicBezTo>
                <a:cubicBezTo>
                  <a:pt x="37509" y="37289"/>
                  <a:pt x="39637" y="43034"/>
                  <a:pt x="38938" y="48870"/>
                </a:cubicBezTo>
                <a:cubicBezTo>
                  <a:pt x="38238" y="54949"/>
                  <a:pt x="34469" y="60390"/>
                  <a:pt x="29758" y="64341"/>
                </a:cubicBezTo>
                <a:cubicBezTo>
                  <a:pt x="23405" y="69691"/>
                  <a:pt x="15502" y="72213"/>
                  <a:pt x="9302" y="77654"/>
                </a:cubicBezTo>
                <a:cubicBezTo>
                  <a:pt x="6445" y="80177"/>
                  <a:pt x="3739" y="83125"/>
                  <a:pt x="2280" y="86682"/>
                </a:cubicBezTo>
                <a:cubicBezTo>
                  <a:pt x="1824" y="87715"/>
                  <a:pt x="1" y="97259"/>
                  <a:pt x="2189" y="97259"/>
                </a:cubicBezTo>
                <a:lnTo>
                  <a:pt x="143742" y="97594"/>
                </a:lnTo>
                <a:lnTo>
                  <a:pt x="141462" y="5556"/>
                </a:lnTo>
                <a:cubicBezTo>
                  <a:pt x="136842" y="10267"/>
                  <a:pt x="129730" y="11483"/>
                  <a:pt x="123103" y="11665"/>
                </a:cubicBezTo>
                <a:cubicBezTo>
                  <a:pt x="122574" y="11681"/>
                  <a:pt x="122048" y="11689"/>
                  <a:pt x="121525" y="11689"/>
                </a:cubicBezTo>
                <a:cubicBezTo>
                  <a:pt x="112014" y="11689"/>
                  <a:pt x="103482" y="9128"/>
                  <a:pt x="94349" y="6103"/>
                </a:cubicBezTo>
                <a:cubicBezTo>
                  <a:pt x="86902" y="3611"/>
                  <a:pt x="79394" y="1149"/>
                  <a:pt x="71613" y="297"/>
                </a:cubicBezTo>
                <a:cubicBezTo>
                  <a:pt x="69839" y="104"/>
                  <a:pt x="68047" y="0"/>
                  <a:pt x="66255" y="0"/>
                </a:cubicBezTo>
                <a:close/>
              </a:path>
            </a:pathLst>
          </a:custGeom>
          <a:solidFill>
            <a:srgbClr val="274E13">
              <a:alpha val="37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4"/>
          <p:cNvSpPr/>
          <p:nvPr/>
        </p:nvSpPr>
        <p:spPr>
          <a:xfrm>
            <a:off x="5537525" y="341201"/>
            <a:ext cx="1018605" cy="934409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72" name="Google Shape;672;p4"/>
          <p:cNvPicPr preferRelativeResize="0"/>
          <p:nvPr/>
        </p:nvPicPr>
        <p:blipFill rotWithShape="1">
          <a:blip r:embed="rId2">
            <a:alphaModFix/>
          </a:blip>
          <a:srcRect b="36742" l="11283" r="25680" t="40312"/>
          <a:stretch/>
        </p:blipFill>
        <p:spPr>
          <a:xfrm>
            <a:off x="5037400" y="929000"/>
            <a:ext cx="4134725" cy="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673" name="Google Shape;673;p4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4" name="Google Shape;674;p4"/>
          <p:cNvSpPr txBox="1"/>
          <p:nvPr>
            <p:ph idx="1" type="body"/>
          </p:nvPr>
        </p:nvSpPr>
        <p:spPr>
          <a:xfrm>
            <a:off x="711725" y="1079275"/>
            <a:ext cx="7720500" cy="35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25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675" name="Google Shape;675;p4"/>
          <p:cNvGrpSpPr/>
          <p:nvPr/>
        </p:nvGrpSpPr>
        <p:grpSpPr>
          <a:xfrm flipH="1">
            <a:off x="4289500" y="2549525"/>
            <a:ext cx="4595825" cy="2355025"/>
            <a:chOff x="1187675" y="2085275"/>
            <a:chExt cx="4595825" cy="2355025"/>
          </a:xfrm>
        </p:grpSpPr>
        <p:sp>
          <p:nvSpPr>
            <p:cNvPr id="676" name="Google Shape;676;p4"/>
            <p:cNvSpPr/>
            <p:nvPr/>
          </p:nvSpPr>
          <p:spPr>
            <a:xfrm>
              <a:off x="1235225" y="2085275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4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"/>
            <p:cNvSpPr/>
            <p:nvPr/>
          </p:nvSpPr>
          <p:spPr>
            <a:xfrm>
              <a:off x="1462050" y="21586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4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4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4"/>
            <p:cNvSpPr/>
            <p:nvPr/>
          </p:nvSpPr>
          <p:spPr>
            <a:xfrm>
              <a:off x="1216050" y="2156975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4"/>
            <p:cNvSpPr/>
            <p:nvPr/>
          </p:nvSpPr>
          <p:spPr>
            <a:xfrm>
              <a:off x="1256900" y="2171175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4"/>
            <p:cNvSpPr/>
            <p:nvPr/>
          </p:nvSpPr>
          <p:spPr>
            <a:xfrm>
              <a:off x="1490400" y="2183675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4"/>
            <p:cNvSpPr/>
            <p:nvPr/>
          </p:nvSpPr>
          <p:spPr>
            <a:xfrm>
              <a:off x="1259400" y="2187000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4"/>
            <p:cNvSpPr/>
            <p:nvPr/>
          </p:nvSpPr>
          <p:spPr>
            <a:xfrm>
              <a:off x="1391175" y="218617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4"/>
            <p:cNvSpPr/>
            <p:nvPr/>
          </p:nvSpPr>
          <p:spPr>
            <a:xfrm>
              <a:off x="1603825" y="21895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4"/>
            <p:cNvSpPr/>
            <p:nvPr/>
          </p:nvSpPr>
          <p:spPr>
            <a:xfrm>
              <a:off x="1872350" y="2187000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4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4"/>
            <p:cNvSpPr/>
            <p:nvPr/>
          </p:nvSpPr>
          <p:spPr>
            <a:xfrm>
              <a:off x="1392000" y="2216200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4"/>
            <p:cNvSpPr/>
            <p:nvPr/>
          </p:nvSpPr>
          <p:spPr>
            <a:xfrm>
              <a:off x="1818975" y="2215350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4"/>
            <p:cNvSpPr/>
            <p:nvPr/>
          </p:nvSpPr>
          <p:spPr>
            <a:xfrm>
              <a:off x="2196750" y="22812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4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4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4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4"/>
            <p:cNvSpPr/>
            <p:nvPr/>
          </p:nvSpPr>
          <p:spPr>
            <a:xfrm>
              <a:off x="1786450" y="232295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4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4"/>
            <p:cNvSpPr/>
            <p:nvPr/>
          </p:nvSpPr>
          <p:spPr>
            <a:xfrm>
              <a:off x="2046625" y="2333775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4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4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4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4"/>
            <p:cNvSpPr/>
            <p:nvPr/>
          </p:nvSpPr>
          <p:spPr>
            <a:xfrm>
              <a:off x="2038300" y="263065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4"/>
            <p:cNvSpPr/>
            <p:nvPr/>
          </p:nvSpPr>
          <p:spPr>
            <a:xfrm>
              <a:off x="1939900" y="2679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4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4"/>
            <p:cNvSpPr/>
            <p:nvPr/>
          </p:nvSpPr>
          <p:spPr>
            <a:xfrm>
              <a:off x="1844000" y="27741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4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4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4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4"/>
            <p:cNvSpPr/>
            <p:nvPr/>
          </p:nvSpPr>
          <p:spPr>
            <a:xfrm>
              <a:off x="2057475" y="28583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4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4"/>
            <p:cNvSpPr/>
            <p:nvPr/>
          </p:nvSpPr>
          <p:spPr>
            <a:xfrm>
              <a:off x="1552950" y="28766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4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4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4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4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4"/>
            <p:cNvSpPr/>
            <p:nvPr/>
          </p:nvSpPr>
          <p:spPr>
            <a:xfrm>
              <a:off x="1720575" y="29325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"/>
            <p:cNvSpPr/>
            <p:nvPr/>
          </p:nvSpPr>
          <p:spPr>
            <a:xfrm>
              <a:off x="1908200" y="29325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4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4"/>
            <p:cNvSpPr/>
            <p:nvPr/>
          </p:nvSpPr>
          <p:spPr>
            <a:xfrm>
              <a:off x="1355300" y="2935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4"/>
            <p:cNvSpPr/>
            <p:nvPr/>
          </p:nvSpPr>
          <p:spPr>
            <a:xfrm>
              <a:off x="1418675" y="29592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4"/>
            <p:cNvSpPr/>
            <p:nvPr/>
          </p:nvSpPr>
          <p:spPr>
            <a:xfrm>
              <a:off x="1389500" y="29759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4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4"/>
            <p:cNvSpPr/>
            <p:nvPr/>
          </p:nvSpPr>
          <p:spPr>
            <a:xfrm>
              <a:off x="1370325" y="29800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4"/>
            <p:cNvSpPr/>
            <p:nvPr/>
          </p:nvSpPr>
          <p:spPr>
            <a:xfrm>
              <a:off x="1844825" y="29675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4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4"/>
            <p:cNvSpPr/>
            <p:nvPr/>
          </p:nvSpPr>
          <p:spPr>
            <a:xfrm>
              <a:off x="1613000" y="29817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"/>
            <p:cNvSpPr/>
            <p:nvPr/>
          </p:nvSpPr>
          <p:spPr>
            <a:xfrm>
              <a:off x="1954075" y="30793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4"/>
            <p:cNvSpPr/>
            <p:nvPr/>
          </p:nvSpPr>
          <p:spPr>
            <a:xfrm>
              <a:off x="1493750" y="31018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"/>
            <p:cNvSpPr/>
            <p:nvPr/>
          </p:nvSpPr>
          <p:spPr>
            <a:xfrm>
              <a:off x="1457875" y="31318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"/>
            <p:cNvSpPr/>
            <p:nvPr/>
          </p:nvSpPr>
          <p:spPr>
            <a:xfrm>
              <a:off x="1929050" y="31393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4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4"/>
            <p:cNvSpPr/>
            <p:nvPr/>
          </p:nvSpPr>
          <p:spPr>
            <a:xfrm>
              <a:off x="1827300" y="315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4"/>
            <p:cNvSpPr/>
            <p:nvPr/>
          </p:nvSpPr>
          <p:spPr>
            <a:xfrm>
              <a:off x="1516250" y="31785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4"/>
            <p:cNvSpPr/>
            <p:nvPr/>
          </p:nvSpPr>
          <p:spPr>
            <a:xfrm>
              <a:off x="1472050" y="31910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"/>
            <p:cNvSpPr/>
            <p:nvPr/>
          </p:nvSpPr>
          <p:spPr>
            <a:xfrm>
              <a:off x="1620500" y="32060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4"/>
            <p:cNvSpPr/>
            <p:nvPr/>
          </p:nvSpPr>
          <p:spPr>
            <a:xfrm>
              <a:off x="2078325" y="32135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4"/>
            <p:cNvSpPr/>
            <p:nvPr/>
          </p:nvSpPr>
          <p:spPr>
            <a:xfrm>
              <a:off x="2149200" y="32336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4"/>
            <p:cNvSpPr/>
            <p:nvPr/>
          </p:nvSpPr>
          <p:spPr>
            <a:xfrm>
              <a:off x="1190200" y="32544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4"/>
            <p:cNvSpPr/>
            <p:nvPr/>
          </p:nvSpPr>
          <p:spPr>
            <a:xfrm>
              <a:off x="1216050" y="32544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4"/>
            <p:cNvSpPr/>
            <p:nvPr/>
          </p:nvSpPr>
          <p:spPr>
            <a:xfrm>
              <a:off x="1301100" y="32752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4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"/>
            <p:cNvSpPr/>
            <p:nvPr/>
          </p:nvSpPr>
          <p:spPr>
            <a:xfrm>
              <a:off x="1547100" y="33086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4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"/>
            <p:cNvSpPr/>
            <p:nvPr/>
          </p:nvSpPr>
          <p:spPr>
            <a:xfrm>
              <a:off x="1900700" y="33595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"/>
            <p:cNvSpPr/>
            <p:nvPr/>
          </p:nvSpPr>
          <p:spPr>
            <a:xfrm>
              <a:off x="1465375" y="33962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4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4"/>
            <p:cNvSpPr/>
            <p:nvPr/>
          </p:nvSpPr>
          <p:spPr>
            <a:xfrm>
              <a:off x="5437375" y="3483775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"/>
            <p:cNvSpPr/>
            <p:nvPr/>
          </p:nvSpPr>
          <p:spPr>
            <a:xfrm>
              <a:off x="5585825" y="34854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"/>
            <p:cNvSpPr/>
            <p:nvPr/>
          </p:nvSpPr>
          <p:spPr>
            <a:xfrm>
              <a:off x="1324450" y="34962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"/>
            <p:cNvSpPr/>
            <p:nvPr/>
          </p:nvSpPr>
          <p:spPr>
            <a:xfrm>
              <a:off x="1522925" y="35071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"/>
            <p:cNvSpPr/>
            <p:nvPr/>
          </p:nvSpPr>
          <p:spPr>
            <a:xfrm>
              <a:off x="1728900" y="351962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"/>
            <p:cNvSpPr/>
            <p:nvPr/>
          </p:nvSpPr>
          <p:spPr>
            <a:xfrm>
              <a:off x="1608825" y="357632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"/>
            <p:cNvSpPr/>
            <p:nvPr/>
          </p:nvSpPr>
          <p:spPr>
            <a:xfrm>
              <a:off x="1450375" y="357382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"/>
            <p:cNvSpPr/>
            <p:nvPr/>
          </p:nvSpPr>
          <p:spPr>
            <a:xfrm>
              <a:off x="1618825" y="36030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"/>
            <p:cNvSpPr/>
            <p:nvPr/>
          </p:nvSpPr>
          <p:spPr>
            <a:xfrm>
              <a:off x="1427850" y="360635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"/>
            <p:cNvSpPr/>
            <p:nvPr/>
          </p:nvSpPr>
          <p:spPr>
            <a:xfrm>
              <a:off x="5519950" y="3619700"/>
              <a:ext cx="10850" cy="11700"/>
            </a:xfrm>
            <a:custGeom>
              <a:rect b="b" l="l" r="r" t="t"/>
              <a:pathLst>
                <a:path extrusionOk="0" h="468" w="434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"/>
            <p:cNvSpPr/>
            <p:nvPr/>
          </p:nvSpPr>
          <p:spPr>
            <a:xfrm>
              <a:off x="1587975" y="362052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"/>
            <p:cNvSpPr/>
            <p:nvPr/>
          </p:nvSpPr>
          <p:spPr>
            <a:xfrm>
              <a:off x="5563300" y="361887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"/>
            <p:cNvSpPr/>
            <p:nvPr/>
          </p:nvSpPr>
          <p:spPr>
            <a:xfrm>
              <a:off x="1535425" y="365390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"/>
            <p:cNvSpPr/>
            <p:nvPr/>
          </p:nvSpPr>
          <p:spPr>
            <a:xfrm>
              <a:off x="1435375" y="3657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"/>
            <p:cNvSpPr/>
            <p:nvPr/>
          </p:nvSpPr>
          <p:spPr>
            <a:xfrm>
              <a:off x="1443700" y="3668075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"/>
            <p:cNvSpPr/>
            <p:nvPr/>
          </p:nvSpPr>
          <p:spPr>
            <a:xfrm>
              <a:off x="1960750" y="367890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"/>
            <p:cNvSpPr/>
            <p:nvPr/>
          </p:nvSpPr>
          <p:spPr>
            <a:xfrm>
              <a:off x="1569625" y="368057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"/>
            <p:cNvSpPr/>
            <p:nvPr/>
          </p:nvSpPr>
          <p:spPr>
            <a:xfrm>
              <a:off x="1432850" y="3693925"/>
              <a:ext cx="35900" cy="21700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"/>
            <p:cNvSpPr/>
            <p:nvPr/>
          </p:nvSpPr>
          <p:spPr>
            <a:xfrm>
              <a:off x="5257250" y="372310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"/>
            <p:cNvSpPr/>
            <p:nvPr/>
          </p:nvSpPr>
          <p:spPr>
            <a:xfrm>
              <a:off x="5604175" y="37264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4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4"/>
            <p:cNvSpPr/>
            <p:nvPr/>
          </p:nvSpPr>
          <p:spPr>
            <a:xfrm>
              <a:off x="5534950" y="37548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"/>
            <p:cNvSpPr/>
            <p:nvPr/>
          </p:nvSpPr>
          <p:spPr>
            <a:xfrm>
              <a:off x="2017450" y="37548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4"/>
            <p:cNvSpPr/>
            <p:nvPr/>
          </p:nvSpPr>
          <p:spPr>
            <a:xfrm>
              <a:off x="5308125" y="3773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"/>
            <p:cNvSpPr/>
            <p:nvPr/>
          </p:nvSpPr>
          <p:spPr>
            <a:xfrm>
              <a:off x="2387700" y="3765650"/>
              <a:ext cx="17550" cy="23350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"/>
            <p:cNvSpPr/>
            <p:nvPr/>
          </p:nvSpPr>
          <p:spPr>
            <a:xfrm>
              <a:off x="3627750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4"/>
            <p:cNvSpPr/>
            <p:nvPr/>
          </p:nvSpPr>
          <p:spPr>
            <a:xfrm>
              <a:off x="4259875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"/>
            <p:cNvSpPr/>
            <p:nvPr/>
          </p:nvSpPr>
          <p:spPr>
            <a:xfrm>
              <a:off x="1259400" y="3795650"/>
              <a:ext cx="62575" cy="87600"/>
            </a:xfrm>
            <a:custGeom>
              <a:rect b="b" l="l" r="r" t="t"/>
              <a:pathLst>
                <a:path extrusionOk="0" h="3504" w="2503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"/>
            <p:cNvSpPr/>
            <p:nvPr/>
          </p:nvSpPr>
          <p:spPr>
            <a:xfrm>
              <a:off x="1662200" y="3823175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"/>
            <p:cNvSpPr/>
            <p:nvPr/>
          </p:nvSpPr>
          <p:spPr>
            <a:xfrm>
              <a:off x="2286800" y="38398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"/>
            <p:cNvSpPr/>
            <p:nvPr/>
          </p:nvSpPr>
          <p:spPr>
            <a:xfrm>
              <a:off x="4205675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"/>
            <p:cNvSpPr/>
            <p:nvPr/>
          </p:nvSpPr>
          <p:spPr>
            <a:xfrm>
              <a:off x="5329800" y="38473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"/>
            <p:cNvSpPr/>
            <p:nvPr/>
          </p:nvSpPr>
          <p:spPr>
            <a:xfrm>
              <a:off x="5413200" y="38548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"/>
            <p:cNvSpPr/>
            <p:nvPr/>
          </p:nvSpPr>
          <p:spPr>
            <a:xfrm>
              <a:off x="2089175" y="3861550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"/>
            <p:cNvSpPr/>
            <p:nvPr/>
          </p:nvSpPr>
          <p:spPr>
            <a:xfrm>
              <a:off x="414145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4"/>
            <p:cNvSpPr/>
            <p:nvPr/>
          </p:nvSpPr>
          <p:spPr>
            <a:xfrm>
              <a:off x="383290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"/>
            <p:cNvSpPr/>
            <p:nvPr/>
          </p:nvSpPr>
          <p:spPr>
            <a:xfrm>
              <a:off x="1400350" y="3860700"/>
              <a:ext cx="51725" cy="65075"/>
            </a:xfrm>
            <a:custGeom>
              <a:rect b="b" l="l" r="r" t="t"/>
              <a:pathLst>
                <a:path extrusionOk="0" h="2603" w="2069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4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4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4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"/>
            <p:cNvSpPr/>
            <p:nvPr/>
          </p:nvSpPr>
          <p:spPr>
            <a:xfrm>
              <a:off x="40705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"/>
            <p:cNvSpPr/>
            <p:nvPr/>
          </p:nvSpPr>
          <p:spPr>
            <a:xfrm>
              <a:off x="5738425" y="39282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4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"/>
            <p:cNvSpPr/>
            <p:nvPr/>
          </p:nvSpPr>
          <p:spPr>
            <a:xfrm>
              <a:off x="1196850" y="39682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"/>
            <p:cNvSpPr/>
            <p:nvPr/>
          </p:nvSpPr>
          <p:spPr>
            <a:xfrm>
              <a:off x="5395700" y="3962450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"/>
            <p:cNvSpPr/>
            <p:nvPr/>
          </p:nvSpPr>
          <p:spPr>
            <a:xfrm>
              <a:off x="3644450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4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4"/>
            <p:cNvSpPr/>
            <p:nvPr/>
          </p:nvSpPr>
          <p:spPr>
            <a:xfrm>
              <a:off x="1259400" y="4023325"/>
              <a:ext cx="30875" cy="19200"/>
            </a:xfrm>
            <a:custGeom>
              <a:rect b="b" l="l" r="r" t="t"/>
              <a:pathLst>
                <a:path extrusionOk="0" h="768" w="1235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4"/>
            <p:cNvSpPr/>
            <p:nvPr/>
          </p:nvSpPr>
          <p:spPr>
            <a:xfrm>
              <a:off x="1251900" y="4069200"/>
              <a:ext cx="10875" cy="21700"/>
            </a:xfrm>
            <a:custGeom>
              <a:rect b="b" l="l" r="r" t="t"/>
              <a:pathLst>
                <a:path extrusionOk="0" h="868" w="435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4"/>
            <p:cNvSpPr/>
            <p:nvPr/>
          </p:nvSpPr>
          <p:spPr>
            <a:xfrm>
              <a:off x="1530425" y="4076700"/>
              <a:ext cx="37550" cy="33375"/>
            </a:xfrm>
            <a:custGeom>
              <a:rect b="b" l="l" r="r" t="t"/>
              <a:pathLst>
                <a:path extrusionOk="0" h="1335" w="1502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4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4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4"/>
            <p:cNvSpPr/>
            <p:nvPr/>
          </p:nvSpPr>
          <p:spPr>
            <a:xfrm>
              <a:off x="1223550" y="4090875"/>
              <a:ext cx="35875" cy="56725"/>
            </a:xfrm>
            <a:custGeom>
              <a:rect b="b" l="l" r="r" t="t"/>
              <a:pathLst>
                <a:path extrusionOk="0" h="2269" w="1435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4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4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4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"/>
            <p:cNvSpPr/>
            <p:nvPr/>
          </p:nvSpPr>
          <p:spPr>
            <a:xfrm>
              <a:off x="355105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4"/>
            <p:cNvSpPr/>
            <p:nvPr/>
          </p:nvSpPr>
          <p:spPr>
            <a:xfrm>
              <a:off x="3511000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4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"/>
            <p:cNvSpPr/>
            <p:nvPr/>
          </p:nvSpPr>
          <p:spPr>
            <a:xfrm>
              <a:off x="5703400" y="4143400"/>
              <a:ext cx="7550" cy="7550"/>
            </a:xfrm>
            <a:custGeom>
              <a:rect b="b" l="l" r="r" t="t"/>
              <a:pathLst>
                <a:path extrusionOk="0" h="302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4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"/>
            <p:cNvSpPr/>
            <p:nvPr/>
          </p:nvSpPr>
          <p:spPr>
            <a:xfrm>
              <a:off x="39304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4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4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4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"/>
            <p:cNvSpPr/>
            <p:nvPr/>
          </p:nvSpPr>
          <p:spPr>
            <a:xfrm>
              <a:off x="1226875" y="42343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"/>
            <p:cNvSpPr/>
            <p:nvPr/>
          </p:nvSpPr>
          <p:spPr>
            <a:xfrm>
              <a:off x="1190200" y="4254325"/>
              <a:ext cx="40050" cy="20875"/>
            </a:xfrm>
            <a:custGeom>
              <a:rect b="b" l="l" r="r" t="t"/>
              <a:pathLst>
                <a:path extrusionOk="0" h="835" w="1602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"/>
            <p:cNvSpPr/>
            <p:nvPr/>
          </p:nvSpPr>
          <p:spPr>
            <a:xfrm>
              <a:off x="1190200" y="4279350"/>
              <a:ext cx="4175" cy="3350"/>
            </a:xfrm>
            <a:custGeom>
              <a:rect b="b" l="l" r="r" t="t"/>
              <a:pathLst>
                <a:path extrusionOk="0" h="134" w="167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"/>
            <p:cNvSpPr/>
            <p:nvPr/>
          </p:nvSpPr>
          <p:spPr>
            <a:xfrm>
              <a:off x="1456200" y="4322700"/>
              <a:ext cx="12550" cy="25050"/>
            </a:xfrm>
            <a:custGeom>
              <a:rect b="b" l="l" r="r" t="t"/>
              <a:pathLst>
                <a:path extrusionOk="0" h="1002" w="502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"/>
            <p:cNvSpPr/>
            <p:nvPr/>
          </p:nvSpPr>
          <p:spPr>
            <a:xfrm>
              <a:off x="1285250" y="43410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"/>
            <p:cNvSpPr/>
            <p:nvPr/>
          </p:nvSpPr>
          <p:spPr>
            <a:xfrm>
              <a:off x="4180650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"/>
            <p:cNvSpPr/>
            <p:nvPr/>
          </p:nvSpPr>
          <p:spPr>
            <a:xfrm>
              <a:off x="429825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"/>
            <p:cNvSpPr/>
            <p:nvPr/>
          </p:nvSpPr>
          <p:spPr>
            <a:xfrm>
              <a:off x="5758450" y="439107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"/>
            <p:cNvSpPr/>
            <p:nvPr/>
          </p:nvSpPr>
          <p:spPr>
            <a:xfrm>
              <a:off x="1252725" y="4403600"/>
              <a:ext cx="36725" cy="36700"/>
            </a:xfrm>
            <a:custGeom>
              <a:rect b="b" l="l" r="r" t="t"/>
              <a:pathLst>
                <a:path extrusionOk="0" h="1468" w="1469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4"/>
            <p:cNvSpPr/>
            <p:nvPr/>
          </p:nvSpPr>
          <p:spPr>
            <a:xfrm>
              <a:off x="3005650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4"/>
            <p:cNvSpPr/>
            <p:nvPr/>
          </p:nvSpPr>
          <p:spPr>
            <a:xfrm>
              <a:off x="1190200" y="4135075"/>
              <a:ext cx="77575" cy="70900"/>
            </a:xfrm>
            <a:custGeom>
              <a:rect b="b" l="l" r="r" t="t"/>
              <a:pathLst>
                <a:path extrusionOk="0" h="2836" w="3103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"/>
            <p:cNvSpPr/>
            <p:nvPr/>
          </p:nvSpPr>
          <p:spPr>
            <a:xfrm>
              <a:off x="1566300" y="2152825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"/>
            <p:cNvSpPr/>
            <p:nvPr/>
          </p:nvSpPr>
          <p:spPr>
            <a:xfrm>
              <a:off x="1532100" y="2203675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4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4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"/>
            <p:cNvSpPr/>
            <p:nvPr/>
          </p:nvSpPr>
          <p:spPr>
            <a:xfrm>
              <a:off x="1187675" y="4210125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4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">
    <p:spTree>
      <p:nvGrpSpPr>
        <p:cNvPr id="6786" name="Shape 6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7" name="Google Shape;6787;p31"/>
          <p:cNvSpPr/>
          <p:nvPr/>
        </p:nvSpPr>
        <p:spPr>
          <a:xfrm rot="-5810156">
            <a:off x="3450188" y="1524721"/>
            <a:ext cx="2050364" cy="1880993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8" name="Google Shape;6788;p31"/>
          <p:cNvSpPr/>
          <p:nvPr/>
        </p:nvSpPr>
        <p:spPr>
          <a:xfrm rot="5175384">
            <a:off x="942976" y="1570166"/>
            <a:ext cx="2050352" cy="1880982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9" name="Google Shape;6789;p31"/>
          <p:cNvSpPr/>
          <p:nvPr/>
        </p:nvSpPr>
        <p:spPr>
          <a:xfrm rot="4611301">
            <a:off x="6100959" y="1570133"/>
            <a:ext cx="2050419" cy="1881041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90" name="Google Shape;6790;p31"/>
          <p:cNvGrpSpPr/>
          <p:nvPr/>
        </p:nvGrpSpPr>
        <p:grpSpPr>
          <a:xfrm flipH="1" rot="10800000">
            <a:off x="186900" y="2185225"/>
            <a:ext cx="4152175" cy="2793675"/>
            <a:chOff x="711725" y="900075"/>
            <a:chExt cx="4152175" cy="2793675"/>
          </a:xfrm>
        </p:grpSpPr>
        <p:sp>
          <p:nvSpPr>
            <p:cNvPr id="6791" name="Google Shape;6791;p31"/>
            <p:cNvSpPr/>
            <p:nvPr/>
          </p:nvSpPr>
          <p:spPr>
            <a:xfrm>
              <a:off x="713400" y="900075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31"/>
            <p:cNvSpPr/>
            <p:nvPr/>
          </p:nvSpPr>
          <p:spPr>
            <a:xfrm>
              <a:off x="2599750" y="9050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31"/>
            <p:cNvSpPr/>
            <p:nvPr/>
          </p:nvSpPr>
          <p:spPr>
            <a:xfrm>
              <a:off x="3199350" y="905075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31"/>
            <p:cNvSpPr/>
            <p:nvPr/>
          </p:nvSpPr>
          <p:spPr>
            <a:xfrm>
              <a:off x="3492050" y="908400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31"/>
            <p:cNvSpPr/>
            <p:nvPr/>
          </p:nvSpPr>
          <p:spPr>
            <a:xfrm>
              <a:off x="3492050" y="908400"/>
              <a:ext cx="15050" cy="15050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31"/>
            <p:cNvSpPr/>
            <p:nvPr/>
          </p:nvSpPr>
          <p:spPr>
            <a:xfrm>
              <a:off x="3384475" y="907575"/>
              <a:ext cx="41725" cy="34225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31"/>
            <p:cNvSpPr/>
            <p:nvPr/>
          </p:nvSpPr>
          <p:spPr>
            <a:xfrm>
              <a:off x="4272600" y="900900"/>
              <a:ext cx="35900" cy="51725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31"/>
            <p:cNvSpPr/>
            <p:nvPr/>
          </p:nvSpPr>
          <p:spPr>
            <a:xfrm>
              <a:off x="1345525" y="915925"/>
              <a:ext cx="30875" cy="35875"/>
            </a:xfrm>
            <a:custGeom>
              <a:rect b="b" l="l" r="r" t="t"/>
              <a:pathLst>
                <a:path extrusionOk="0" h="1435" w="1235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31"/>
            <p:cNvSpPr/>
            <p:nvPr/>
          </p:nvSpPr>
          <p:spPr>
            <a:xfrm>
              <a:off x="717575" y="922575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31"/>
            <p:cNvSpPr/>
            <p:nvPr/>
          </p:nvSpPr>
          <p:spPr>
            <a:xfrm>
              <a:off x="3429500" y="933425"/>
              <a:ext cx="67575" cy="62575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31"/>
            <p:cNvSpPr/>
            <p:nvPr/>
          </p:nvSpPr>
          <p:spPr>
            <a:xfrm>
              <a:off x="3429500" y="933425"/>
              <a:ext cx="67575" cy="62575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31"/>
            <p:cNvSpPr/>
            <p:nvPr/>
          </p:nvSpPr>
          <p:spPr>
            <a:xfrm>
              <a:off x="871850" y="953450"/>
              <a:ext cx="45050" cy="42550"/>
            </a:xfrm>
            <a:custGeom>
              <a:rect b="b" l="l" r="r" t="t"/>
              <a:pathLst>
                <a:path extrusionOk="0" h="1702" w="1802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31"/>
            <p:cNvSpPr/>
            <p:nvPr/>
          </p:nvSpPr>
          <p:spPr>
            <a:xfrm>
              <a:off x="2928325" y="957600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31"/>
            <p:cNvSpPr/>
            <p:nvPr/>
          </p:nvSpPr>
          <p:spPr>
            <a:xfrm>
              <a:off x="3417825" y="963450"/>
              <a:ext cx="12550" cy="14200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31"/>
            <p:cNvSpPr/>
            <p:nvPr/>
          </p:nvSpPr>
          <p:spPr>
            <a:xfrm>
              <a:off x="3417825" y="963450"/>
              <a:ext cx="12550" cy="14200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31"/>
            <p:cNvSpPr/>
            <p:nvPr/>
          </p:nvSpPr>
          <p:spPr>
            <a:xfrm>
              <a:off x="3644675" y="969275"/>
              <a:ext cx="25875" cy="25050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31"/>
            <p:cNvSpPr/>
            <p:nvPr/>
          </p:nvSpPr>
          <p:spPr>
            <a:xfrm>
              <a:off x="4806325" y="970950"/>
              <a:ext cx="57575" cy="36725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31"/>
            <p:cNvSpPr/>
            <p:nvPr/>
          </p:nvSpPr>
          <p:spPr>
            <a:xfrm>
              <a:off x="3396975" y="973450"/>
              <a:ext cx="19225" cy="15875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31"/>
            <p:cNvSpPr/>
            <p:nvPr/>
          </p:nvSpPr>
          <p:spPr>
            <a:xfrm>
              <a:off x="2963350" y="9793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31"/>
            <p:cNvSpPr/>
            <p:nvPr/>
          </p:nvSpPr>
          <p:spPr>
            <a:xfrm>
              <a:off x="3607125" y="985125"/>
              <a:ext cx="14225" cy="18375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31"/>
            <p:cNvSpPr/>
            <p:nvPr/>
          </p:nvSpPr>
          <p:spPr>
            <a:xfrm>
              <a:off x="2463825" y="985975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31"/>
            <p:cNvSpPr/>
            <p:nvPr/>
          </p:nvSpPr>
          <p:spPr>
            <a:xfrm>
              <a:off x="3799775" y="99847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31"/>
            <p:cNvSpPr/>
            <p:nvPr/>
          </p:nvSpPr>
          <p:spPr>
            <a:xfrm>
              <a:off x="3503725" y="1014325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31"/>
            <p:cNvSpPr/>
            <p:nvPr/>
          </p:nvSpPr>
          <p:spPr>
            <a:xfrm>
              <a:off x="3503725" y="1014325"/>
              <a:ext cx="30875" cy="32550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31"/>
            <p:cNvSpPr/>
            <p:nvPr/>
          </p:nvSpPr>
          <p:spPr>
            <a:xfrm>
              <a:off x="4676225" y="101182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31"/>
            <p:cNvSpPr/>
            <p:nvPr/>
          </p:nvSpPr>
          <p:spPr>
            <a:xfrm>
              <a:off x="3688850" y="1049350"/>
              <a:ext cx="3375" cy="4175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31"/>
            <p:cNvSpPr/>
            <p:nvPr/>
          </p:nvSpPr>
          <p:spPr>
            <a:xfrm>
              <a:off x="3464525" y="10576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31"/>
            <p:cNvSpPr/>
            <p:nvPr/>
          </p:nvSpPr>
          <p:spPr>
            <a:xfrm>
              <a:off x="2950825" y="1056850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31"/>
            <p:cNvSpPr/>
            <p:nvPr/>
          </p:nvSpPr>
          <p:spPr>
            <a:xfrm>
              <a:off x="1592375" y="1063525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31"/>
            <p:cNvSpPr/>
            <p:nvPr/>
          </p:nvSpPr>
          <p:spPr>
            <a:xfrm>
              <a:off x="2785725" y="1058525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31"/>
            <p:cNvSpPr/>
            <p:nvPr/>
          </p:nvSpPr>
          <p:spPr>
            <a:xfrm>
              <a:off x="795125" y="1073525"/>
              <a:ext cx="47550" cy="35050"/>
            </a:xfrm>
            <a:custGeom>
              <a:rect b="b" l="l" r="r" t="t"/>
              <a:pathLst>
                <a:path extrusionOk="0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31"/>
            <p:cNvSpPr/>
            <p:nvPr/>
          </p:nvSpPr>
          <p:spPr>
            <a:xfrm>
              <a:off x="795125" y="1073525"/>
              <a:ext cx="47550" cy="35050"/>
            </a:xfrm>
            <a:custGeom>
              <a:rect b="b" l="l" r="r" t="t"/>
              <a:pathLst>
                <a:path extrusionOk="0" fill="none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31"/>
            <p:cNvSpPr/>
            <p:nvPr/>
          </p:nvSpPr>
          <p:spPr>
            <a:xfrm>
              <a:off x="4618700" y="1057675"/>
              <a:ext cx="45050" cy="48400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31"/>
            <p:cNvSpPr/>
            <p:nvPr/>
          </p:nvSpPr>
          <p:spPr>
            <a:xfrm>
              <a:off x="2501350" y="108352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31"/>
            <p:cNvSpPr/>
            <p:nvPr/>
          </p:nvSpPr>
          <p:spPr>
            <a:xfrm>
              <a:off x="2543050" y="109105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31"/>
            <p:cNvSpPr/>
            <p:nvPr/>
          </p:nvSpPr>
          <p:spPr>
            <a:xfrm>
              <a:off x="2242825" y="1075200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31"/>
            <p:cNvSpPr/>
            <p:nvPr/>
          </p:nvSpPr>
          <p:spPr>
            <a:xfrm>
              <a:off x="2437975" y="1093550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31"/>
            <p:cNvSpPr/>
            <p:nvPr/>
          </p:nvSpPr>
          <p:spPr>
            <a:xfrm>
              <a:off x="3408650" y="1086025"/>
              <a:ext cx="61750" cy="60900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31"/>
            <p:cNvSpPr/>
            <p:nvPr/>
          </p:nvSpPr>
          <p:spPr>
            <a:xfrm>
              <a:off x="1227100" y="11010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31"/>
            <p:cNvSpPr/>
            <p:nvPr/>
          </p:nvSpPr>
          <p:spPr>
            <a:xfrm>
              <a:off x="2285350" y="1105225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31"/>
            <p:cNvSpPr/>
            <p:nvPr/>
          </p:nvSpPr>
          <p:spPr>
            <a:xfrm>
              <a:off x="1320500" y="1153575"/>
              <a:ext cx="22550" cy="19225"/>
            </a:xfrm>
            <a:custGeom>
              <a:rect b="b" l="l" r="r" t="t"/>
              <a:pathLst>
                <a:path extrusionOk="0" h="769" w="902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31"/>
            <p:cNvSpPr/>
            <p:nvPr/>
          </p:nvSpPr>
          <p:spPr>
            <a:xfrm>
              <a:off x="4334325" y="1163600"/>
              <a:ext cx="23375" cy="2002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31"/>
            <p:cNvSpPr/>
            <p:nvPr/>
          </p:nvSpPr>
          <p:spPr>
            <a:xfrm>
              <a:off x="1210425" y="1171100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31"/>
            <p:cNvSpPr/>
            <p:nvPr/>
          </p:nvSpPr>
          <p:spPr>
            <a:xfrm>
              <a:off x="3476200" y="117610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31"/>
            <p:cNvSpPr/>
            <p:nvPr/>
          </p:nvSpPr>
          <p:spPr>
            <a:xfrm>
              <a:off x="3476200" y="117610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31"/>
            <p:cNvSpPr/>
            <p:nvPr/>
          </p:nvSpPr>
          <p:spPr>
            <a:xfrm>
              <a:off x="798475" y="1186950"/>
              <a:ext cx="21700" cy="15850"/>
            </a:xfrm>
            <a:custGeom>
              <a:rect b="b" l="l" r="r" t="t"/>
              <a:pathLst>
                <a:path extrusionOk="0" h="634" w="868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31"/>
            <p:cNvSpPr/>
            <p:nvPr/>
          </p:nvSpPr>
          <p:spPr>
            <a:xfrm>
              <a:off x="838500" y="1187775"/>
              <a:ext cx="25875" cy="28375"/>
            </a:xfrm>
            <a:custGeom>
              <a:rect b="b" l="l" r="r" t="t"/>
              <a:pathLst>
                <a:path extrusionOk="0" h="1135" w="1035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31"/>
            <p:cNvSpPr/>
            <p:nvPr/>
          </p:nvSpPr>
          <p:spPr>
            <a:xfrm>
              <a:off x="714250" y="1194450"/>
              <a:ext cx="18350" cy="19200"/>
            </a:xfrm>
            <a:custGeom>
              <a:rect b="b" l="l" r="r" t="t"/>
              <a:pathLst>
                <a:path extrusionOk="0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31"/>
            <p:cNvSpPr/>
            <p:nvPr/>
          </p:nvSpPr>
          <p:spPr>
            <a:xfrm>
              <a:off x="714250" y="1194450"/>
              <a:ext cx="18350" cy="19200"/>
            </a:xfrm>
            <a:custGeom>
              <a:rect b="b" l="l" r="r" t="t"/>
              <a:pathLst>
                <a:path extrusionOk="0" fill="none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31"/>
            <p:cNvSpPr/>
            <p:nvPr/>
          </p:nvSpPr>
          <p:spPr>
            <a:xfrm>
              <a:off x="754275" y="11977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31"/>
            <p:cNvSpPr/>
            <p:nvPr/>
          </p:nvSpPr>
          <p:spPr>
            <a:xfrm>
              <a:off x="754275" y="1197775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31"/>
            <p:cNvSpPr/>
            <p:nvPr/>
          </p:nvSpPr>
          <p:spPr>
            <a:xfrm>
              <a:off x="1398900" y="1196950"/>
              <a:ext cx="25875" cy="21700"/>
            </a:xfrm>
            <a:custGeom>
              <a:rect b="b" l="l" r="r" t="t"/>
              <a:pathLst>
                <a:path extrusionOk="0" h="868" w="1035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31"/>
            <p:cNvSpPr/>
            <p:nvPr/>
          </p:nvSpPr>
          <p:spPr>
            <a:xfrm>
              <a:off x="757600" y="1216125"/>
              <a:ext cx="30050" cy="15050"/>
            </a:xfrm>
            <a:custGeom>
              <a:rect b="b" l="l" r="r" t="t"/>
              <a:pathLst>
                <a:path extrusionOk="0" h="602" w="1202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31"/>
            <p:cNvSpPr/>
            <p:nvPr/>
          </p:nvSpPr>
          <p:spPr>
            <a:xfrm>
              <a:off x="2451300" y="1211950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31"/>
            <p:cNvSpPr/>
            <p:nvPr/>
          </p:nvSpPr>
          <p:spPr>
            <a:xfrm>
              <a:off x="2451300" y="1211950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31"/>
            <p:cNvSpPr/>
            <p:nvPr/>
          </p:nvSpPr>
          <p:spPr>
            <a:xfrm>
              <a:off x="1243775" y="12253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31"/>
            <p:cNvSpPr/>
            <p:nvPr/>
          </p:nvSpPr>
          <p:spPr>
            <a:xfrm>
              <a:off x="3085925" y="1246975"/>
              <a:ext cx="18375" cy="16700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31"/>
            <p:cNvSpPr/>
            <p:nvPr/>
          </p:nvSpPr>
          <p:spPr>
            <a:xfrm>
              <a:off x="1516475" y="1251150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31"/>
            <p:cNvSpPr/>
            <p:nvPr/>
          </p:nvSpPr>
          <p:spPr>
            <a:xfrm>
              <a:off x="1258800" y="1267000"/>
              <a:ext cx="16700" cy="11700"/>
            </a:xfrm>
            <a:custGeom>
              <a:rect b="b" l="l" r="r" t="t"/>
              <a:pathLst>
                <a:path extrusionOk="0" h="468" w="668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31"/>
            <p:cNvSpPr/>
            <p:nvPr/>
          </p:nvSpPr>
          <p:spPr>
            <a:xfrm>
              <a:off x="3010050" y="1241150"/>
              <a:ext cx="55050" cy="116775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31"/>
            <p:cNvSpPr/>
            <p:nvPr/>
          </p:nvSpPr>
          <p:spPr>
            <a:xfrm>
              <a:off x="3010050" y="1241150"/>
              <a:ext cx="55050" cy="116775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31"/>
            <p:cNvSpPr/>
            <p:nvPr/>
          </p:nvSpPr>
          <p:spPr>
            <a:xfrm>
              <a:off x="2235325" y="1246150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31"/>
            <p:cNvSpPr/>
            <p:nvPr/>
          </p:nvSpPr>
          <p:spPr>
            <a:xfrm>
              <a:off x="3055900" y="1284500"/>
              <a:ext cx="12550" cy="15875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31"/>
            <p:cNvSpPr/>
            <p:nvPr/>
          </p:nvSpPr>
          <p:spPr>
            <a:xfrm>
              <a:off x="1171225" y="1298675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31"/>
            <p:cNvSpPr/>
            <p:nvPr/>
          </p:nvSpPr>
          <p:spPr>
            <a:xfrm>
              <a:off x="1082825" y="1302025"/>
              <a:ext cx="19225" cy="16700"/>
            </a:xfrm>
            <a:custGeom>
              <a:rect b="b" l="l" r="r" t="t"/>
              <a:pathLst>
                <a:path extrusionOk="0" h="668" w="769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31"/>
            <p:cNvSpPr/>
            <p:nvPr/>
          </p:nvSpPr>
          <p:spPr>
            <a:xfrm>
              <a:off x="1281300" y="1309525"/>
              <a:ext cx="19225" cy="20050"/>
            </a:xfrm>
            <a:custGeom>
              <a:rect b="b" l="l" r="r" t="t"/>
              <a:pathLst>
                <a:path extrusionOk="0" h="802" w="769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31"/>
            <p:cNvSpPr/>
            <p:nvPr/>
          </p:nvSpPr>
          <p:spPr>
            <a:xfrm>
              <a:off x="1384725" y="1306200"/>
              <a:ext cx="80075" cy="74225"/>
            </a:xfrm>
            <a:custGeom>
              <a:rect b="b" l="l" r="r" t="t"/>
              <a:pathLst>
                <a:path extrusionOk="0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31"/>
            <p:cNvSpPr/>
            <p:nvPr/>
          </p:nvSpPr>
          <p:spPr>
            <a:xfrm>
              <a:off x="1384725" y="1306200"/>
              <a:ext cx="80075" cy="74225"/>
            </a:xfrm>
            <a:custGeom>
              <a:rect b="b" l="l" r="r" t="t"/>
              <a:pathLst>
                <a:path extrusionOk="0" fill="none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31"/>
            <p:cNvSpPr/>
            <p:nvPr/>
          </p:nvSpPr>
          <p:spPr>
            <a:xfrm>
              <a:off x="831000" y="1298675"/>
              <a:ext cx="79225" cy="70925"/>
            </a:xfrm>
            <a:custGeom>
              <a:rect b="b" l="l" r="r" t="t"/>
              <a:pathLst>
                <a:path extrusionOk="0" h="2837" w="3169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31"/>
            <p:cNvSpPr/>
            <p:nvPr/>
          </p:nvSpPr>
          <p:spPr>
            <a:xfrm>
              <a:off x="2442150" y="1331200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31"/>
            <p:cNvSpPr/>
            <p:nvPr/>
          </p:nvSpPr>
          <p:spPr>
            <a:xfrm>
              <a:off x="725075" y="1339550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31"/>
            <p:cNvSpPr/>
            <p:nvPr/>
          </p:nvSpPr>
          <p:spPr>
            <a:xfrm>
              <a:off x="3291075" y="13370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31"/>
            <p:cNvSpPr/>
            <p:nvPr/>
          </p:nvSpPr>
          <p:spPr>
            <a:xfrm>
              <a:off x="1347200" y="1342050"/>
              <a:ext cx="29200" cy="24200"/>
            </a:xfrm>
            <a:custGeom>
              <a:rect b="b" l="l" r="r" t="t"/>
              <a:pathLst>
                <a:path extrusionOk="0" h="968" w="1168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31"/>
            <p:cNvSpPr/>
            <p:nvPr/>
          </p:nvSpPr>
          <p:spPr>
            <a:xfrm>
              <a:off x="4400200" y="1338725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31"/>
            <p:cNvSpPr/>
            <p:nvPr/>
          </p:nvSpPr>
          <p:spPr>
            <a:xfrm>
              <a:off x="4772975" y="13654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31"/>
            <p:cNvSpPr/>
            <p:nvPr/>
          </p:nvSpPr>
          <p:spPr>
            <a:xfrm>
              <a:off x="2580575" y="1382925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31"/>
            <p:cNvSpPr/>
            <p:nvPr/>
          </p:nvSpPr>
          <p:spPr>
            <a:xfrm>
              <a:off x="1120350" y="1390425"/>
              <a:ext cx="28400" cy="22525"/>
            </a:xfrm>
            <a:custGeom>
              <a:rect b="b" l="l" r="r" t="t"/>
              <a:pathLst>
                <a:path extrusionOk="0" h="901" w="1136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31"/>
            <p:cNvSpPr/>
            <p:nvPr/>
          </p:nvSpPr>
          <p:spPr>
            <a:xfrm>
              <a:off x="1061975" y="1402925"/>
              <a:ext cx="26725" cy="21700"/>
            </a:xfrm>
            <a:custGeom>
              <a:rect b="b" l="l" r="r" t="t"/>
              <a:pathLst>
                <a:path extrusionOk="0" h="868" w="1069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31"/>
            <p:cNvSpPr/>
            <p:nvPr/>
          </p:nvSpPr>
          <p:spPr>
            <a:xfrm>
              <a:off x="2112725" y="1408775"/>
              <a:ext cx="19225" cy="14200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31"/>
            <p:cNvSpPr/>
            <p:nvPr/>
          </p:nvSpPr>
          <p:spPr>
            <a:xfrm>
              <a:off x="2916650" y="14137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31"/>
            <p:cNvSpPr/>
            <p:nvPr/>
          </p:nvSpPr>
          <p:spPr>
            <a:xfrm>
              <a:off x="1942625" y="1413775"/>
              <a:ext cx="34200" cy="29200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31"/>
            <p:cNvSpPr/>
            <p:nvPr/>
          </p:nvSpPr>
          <p:spPr>
            <a:xfrm>
              <a:off x="886025" y="1439625"/>
              <a:ext cx="29225" cy="32550"/>
            </a:xfrm>
            <a:custGeom>
              <a:rect b="b" l="l" r="r" t="t"/>
              <a:pathLst>
                <a:path extrusionOk="0" h="1302" w="1169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31"/>
            <p:cNvSpPr/>
            <p:nvPr/>
          </p:nvSpPr>
          <p:spPr>
            <a:xfrm>
              <a:off x="3187675" y="1436275"/>
              <a:ext cx="37550" cy="39225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31"/>
            <p:cNvSpPr/>
            <p:nvPr/>
          </p:nvSpPr>
          <p:spPr>
            <a:xfrm>
              <a:off x="4707100" y="1445450"/>
              <a:ext cx="19200" cy="20050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31"/>
            <p:cNvSpPr/>
            <p:nvPr/>
          </p:nvSpPr>
          <p:spPr>
            <a:xfrm>
              <a:off x="4306800" y="144962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31"/>
            <p:cNvSpPr/>
            <p:nvPr/>
          </p:nvSpPr>
          <p:spPr>
            <a:xfrm>
              <a:off x="1817525" y="1457125"/>
              <a:ext cx="19200" cy="16700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31"/>
            <p:cNvSpPr/>
            <p:nvPr/>
          </p:nvSpPr>
          <p:spPr>
            <a:xfrm>
              <a:off x="4663725" y="1457125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31"/>
            <p:cNvSpPr/>
            <p:nvPr/>
          </p:nvSpPr>
          <p:spPr>
            <a:xfrm>
              <a:off x="714250" y="1467975"/>
              <a:ext cx="24200" cy="22550"/>
            </a:xfrm>
            <a:custGeom>
              <a:rect b="b" l="l" r="r" t="t"/>
              <a:pathLst>
                <a:path extrusionOk="0" h="902" w="968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31"/>
            <p:cNvSpPr/>
            <p:nvPr/>
          </p:nvSpPr>
          <p:spPr>
            <a:xfrm>
              <a:off x="811800" y="1478825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31"/>
            <p:cNvSpPr/>
            <p:nvPr/>
          </p:nvSpPr>
          <p:spPr>
            <a:xfrm>
              <a:off x="3663000" y="1476325"/>
              <a:ext cx="52575" cy="46725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31"/>
            <p:cNvSpPr/>
            <p:nvPr/>
          </p:nvSpPr>
          <p:spPr>
            <a:xfrm>
              <a:off x="1180400" y="1489650"/>
              <a:ext cx="21700" cy="19200"/>
            </a:xfrm>
            <a:custGeom>
              <a:rect b="b" l="l" r="r" t="t"/>
              <a:pathLst>
                <a:path extrusionOk="0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31"/>
            <p:cNvSpPr/>
            <p:nvPr/>
          </p:nvSpPr>
          <p:spPr>
            <a:xfrm>
              <a:off x="1180400" y="1489650"/>
              <a:ext cx="21700" cy="19200"/>
            </a:xfrm>
            <a:custGeom>
              <a:rect b="b" l="l" r="r" t="t"/>
              <a:pathLst>
                <a:path extrusionOk="0" fill="none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31"/>
            <p:cNvSpPr/>
            <p:nvPr/>
          </p:nvSpPr>
          <p:spPr>
            <a:xfrm>
              <a:off x="735925" y="1479650"/>
              <a:ext cx="74250" cy="95925"/>
            </a:xfrm>
            <a:custGeom>
              <a:rect b="b" l="l" r="r" t="t"/>
              <a:pathLst>
                <a:path extrusionOk="0" h="3837" w="297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31"/>
            <p:cNvSpPr/>
            <p:nvPr/>
          </p:nvSpPr>
          <p:spPr>
            <a:xfrm>
              <a:off x="4270100" y="15005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31"/>
            <p:cNvSpPr/>
            <p:nvPr/>
          </p:nvSpPr>
          <p:spPr>
            <a:xfrm>
              <a:off x="4372675" y="1512175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31"/>
            <p:cNvSpPr/>
            <p:nvPr/>
          </p:nvSpPr>
          <p:spPr>
            <a:xfrm>
              <a:off x="4372675" y="1512175"/>
              <a:ext cx="12550" cy="13375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31"/>
            <p:cNvSpPr/>
            <p:nvPr/>
          </p:nvSpPr>
          <p:spPr>
            <a:xfrm>
              <a:off x="2912475" y="15271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31"/>
            <p:cNvSpPr/>
            <p:nvPr/>
          </p:nvSpPr>
          <p:spPr>
            <a:xfrm>
              <a:off x="2912475" y="1527175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31"/>
            <p:cNvSpPr/>
            <p:nvPr/>
          </p:nvSpPr>
          <p:spPr>
            <a:xfrm>
              <a:off x="2136925" y="1540525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31"/>
            <p:cNvSpPr/>
            <p:nvPr/>
          </p:nvSpPr>
          <p:spPr>
            <a:xfrm>
              <a:off x="974425" y="154385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31"/>
            <p:cNvSpPr/>
            <p:nvPr/>
          </p:nvSpPr>
          <p:spPr>
            <a:xfrm>
              <a:off x="816800" y="1555525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31"/>
            <p:cNvSpPr/>
            <p:nvPr/>
          </p:nvSpPr>
          <p:spPr>
            <a:xfrm>
              <a:off x="2462150" y="1584725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31"/>
            <p:cNvSpPr/>
            <p:nvPr/>
          </p:nvSpPr>
          <p:spPr>
            <a:xfrm>
              <a:off x="717575" y="1608075"/>
              <a:ext cx="22550" cy="16700"/>
            </a:xfrm>
            <a:custGeom>
              <a:rect b="b" l="l" r="r" t="t"/>
              <a:pathLst>
                <a:path extrusionOk="0" h="668" w="902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31"/>
            <p:cNvSpPr/>
            <p:nvPr/>
          </p:nvSpPr>
          <p:spPr>
            <a:xfrm>
              <a:off x="1338850" y="1608075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31"/>
            <p:cNvSpPr/>
            <p:nvPr/>
          </p:nvSpPr>
          <p:spPr>
            <a:xfrm>
              <a:off x="2370425" y="1611400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31"/>
            <p:cNvSpPr/>
            <p:nvPr/>
          </p:nvSpPr>
          <p:spPr>
            <a:xfrm>
              <a:off x="1754150" y="1625575"/>
              <a:ext cx="31700" cy="12550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31"/>
            <p:cNvSpPr/>
            <p:nvPr/>
          </p:nvSpPr>
          <p:spPr>
            <a:xfrm>
              <a:off x="4035775" y="1625575"/>
              <a:ext cx="27550" cy="47575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31"/>
            <p:cNvSpPr/>
            <p:nvPr/>
          </p:nvSpPr>
          <p:spPr>
            <a:xfrm>
              <a:off x="4035775" y="1625575"/>
              <a:ext cx="27550" cy="47575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31"/>
            <p:cNvSpPr/>
            <p:nvPr/>
          </p:nvSpPr>
          <p:spPr>
            <a:xfrm>
              <a:off x="1930100" y="1626425"/>
              <a:ext cx="50075" cy="42550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31"/>
            <p:cNvSpPr/>
            <p:nvPr/>
          </p:nvSpPr>
          <p:spPr>
            <a:xfrm>
              <a:off x="1159550" y="1632250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31"/>
            <p:cNvSpPr/>
            <p:nvPr/>
          </p:nvSpPr>
          <p:spPr>
            <a:xfrm>
              <a:off x="1116200" y="1644775"/>
              <a:ext cx="15850" cy="15850"/>
            </a:xfrm>
            <a:custGeom>
              <a:rect b="b" l="l" r="r" t="t"/>
              <a:pathLst>
                <a:path extrusionOk="0" h="634" w="634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31"/>
            <p:cNvSpPr/>
            <p:nvPr/>
          </p:nvSpPr>
          <p:spPr>
            <a:xfrm>
              <a:off x="3467025" y="1651450"/>
              <a:ext cx="22550" cy="2252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31"/>
            <p:cNvSpPr/>
            <p:nvPr/>
          </p:nvSpPr>
          <p:spPr>
            <a:xfrm>
              <a:off x="1262975" y="1646425"/>
              <a:ext cx="45050" cy="44225"/>
            </a:xfrm>
            <a:custGeom>
              <a:rect b="b" l="l" r="r" t="t"/>
              <a:pathLst>
                <a:path extrusionOk="0" h="1769" w="1802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31"/>
            <p:cNvSpPr/>
            <p:nvPr/>
          </p:nvSpPr>
          <p:spPr>
            <a:xfrm>
              <a:off x="1112025" y="1664775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31"/>
            <p:cNvSpPr/>
            <p:nvPr/>
          </p:nvSpPr>
          <p:spPr>
            <a:xfrm>
              <a:off x="2756525" y="16731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31"/>
            <p:cNvSpPr/>
            <p:nvPr/>
          </p:nvSpPr>
          <p:spPr>
            <a:xfrm>
              <a:off x="1708275" y="1708975"/>
              <a:ext cx="28375" cy="30050"/>
            </a:xfrm>
            <a:custGeom>
              <a:rect b="b" l="l" r="r" t="t"/>
              <a:pathLst>
                <a:path extrusionOk="0" h="1202" w="1135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31"/>
            <p:cNvSpPr/>
            <p:nvPr/>
          </p:nvSpPr>
          <p:spPr>
            <a:xfrm>
              <a:off x="3314425" y="1718150"/>
              <a:ext cx="26725" cy="23375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31"/>
            <p:cNvSpPr/>
            <p:nvPr/>
          </p:nvSpPr>
          <p:spPr>
            <a:xfrm>
              <a:off x="2071875" y="1725650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31"/>
            <p:cNvSpPr/>
            <p:nvPr/>
          </p:nvSpPr>
          <p:spPr>
            <a:xfrm>
              <a:off x="2071875" y="1725650"/>
              <a:ext cx="21700" cy="10050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31"/>
            <p:cNvSpPr/>
            <p:nvPr/>
          </p:nvSpPr>
          <p:spPr>
            <a:xfrm>
              <a:off x="4039950" y="1732325"/>
              <a:ext cx="26700" cy="32550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31"/>
            <p:cNvSpPr/>
            <p:nvPr/>
          </p:nvSpPr>
          <p:spPr>
            <a:xfrm>
              <a:off x="4039950" y="1732325"/>
              <a:ext cx="26700" cy="32550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31"/>
            <p:cNvSpPr/>
            <p:nvPr/>
          </p:nvSpPr>
          <p:spPr>
            <a:xfrm>
              <a:off x="4206725" y="1729825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31"/>
            <p:cNvSpPr/>
            <p:nvPr/>
          </p:nvSpPr>
          <p:spPr>
            <a:xfrm>
              <a:off x="919375" y="174650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31"/>
            <p:cNvSpPr/>
            <p:nvPr/>
          </p:nvSpPr>
          <p:spPr>
            <a:xfrm>
              <a:off x="3261050" y="1762350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31"/>
            <p:cNvSpPr/>
            <p:nvPr/>
          </p:nvSpPr>
          <p:spPr>
            <a:xfrm>
              <a:off x="4117500" y="1774850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31"/>
            <p:cNvSpPr/>
            <p:nvPr/>
          </p:nvSpPr>
          <p:spPr>
            <a:xfrm>
              <a:off x="1860050" y="17782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31"/>
            <p:cNvSpPr/>
            <p:nvPr/>
          </p:nvSpPr>
          <p:spPr>
            <a:xfrm>
              <a:off x="3550425" y="1786525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31"/>
            <p:cNvSpPr/>
            <p:nvPr/>
          </p:nvSpPr>
          <p:spPr>
            <a:xfrm>
              <a:off x="3833975" y="178987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31"/>
            <p:cNvSpPr/>
            <p:nvPr/>
          </p:nvSpPr>
          <p:spPr>
            <a:xfrm>
              <a:off x="1523150" y="178820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31"/>
            <p:cNvSpPr/>
            <p:nvPr/>
          </p:nvSpPr>
          <p:spPr>
            <a:xfrm>
              <a:off x="1604050" y="1793200"/>
              <a:ext cx="43375" cy="36725"/>
            </a:xfrm>
            <a:custGeom>
              <a:rect b="b" l="l" r="r" t="t"/>
              <a:pathLst>
                <a:path extrusionOk="0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31"/>
            <p:cNvSpPr/>
            <p:nvPr/>
          </p:nvSpPr>
          <p:spPr>
            <a:xfrm>
              <a:off x="1604050" y="1793200"/>
              <a:ext cx="43375" cy="36725"/>
            </a:xfrm>
            <a:custGeom>
              <a:rect b="b" l="l" r="r" t="t"/>
              <a:pathLst>
                <a:path extrusionOk="0" fill="none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31"/>
            <p:cNvSpPr/>
            <p:nvPr/>
          </p:nvSpPr>
          <p:spPr>
            <a:xfrm>
              <a:off x="3389475" y="179987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31"/>
            <p:cNvSpPr/>
            <p:nvPr/>
          </p:nvSpPr>
          <p:spPr>
            <a:xfrm>
              <a:off x="1116200" y="1796550"/>
              <a:ext cx="37550" cy="37550"/>
            </a:xfrm>
            <a:custGeom>
              <a:rect b="b" l="l" r="r" t="t"/>
              <a:pathLst>
                <a:path extrusionOk="0" h="1502" w="1502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31"/>
            <p:cNvSpPr/>
            <p:nvPr/>
          </p:nvSpPr>
          <p:spPr>
            <a:xfrm>
              <a:off x="941900" y="1792375"/>
              <a:ext cx="65075" cy="105925"/>
            </a:xfrm>
            <a:custGeom>
              <a:rect b="b" l="l" r="r" t="t"/>
              <a:pathLst>
                <a:path extrusionOk="0" h="4237" w="2603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31"/>
            <p:cNvSpPr/>
            <p:nvPr/>
          </p:nvSpPr>
          <p:spPr>
            <a:xfrm>
              <a:off x="3170150" y="1823225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31"/>
            <p:cNvSpPr/>
            <p:nvPr/>
          </p:nvSpPr>
          <p:spPr>
            <a:xfrm>
              <a:off x="1556500" y="1829900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31"/>
            <p:cNvSpPr/>
            <p:nvPr/>
          </p:nvSpPr>
          <p:spPr>
            <a:xfrm>
              <a:off x="2538875" y="1833225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31"/>
            <p:cNvSpPr/>
            <p:nvPr/>
          </p:nvSpPr>
          <p:spPr>
            <a:xfrm>
              <a:off x="2763200" y="18340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31"/>
            <p:cNvSpPr/>
            <p:nvPr/>
          </p:nvSpPr>
          <p:spPr>
            <a:xfrm>
              <a:off x="2332900" y="1828225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31"/>
            <p:cNvSpPr/>
            <p:nvPr/>
          </p:nvSpPr>
          <p:spPr>
            <a:xfrm>
              <a:off x="1163725" y="1859100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31"/>
            <p:cNvSpPr/>
            <p:nvPr/>
          </p:nvSpPr>
          <p:spPr>
            <a:xfrm>
              <a:off x="2422950" y="1859100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31"/>
            <p:cNvSpPr/>
            <p:nvPr/>
          </p:nvSpPr>
          <p:spPr>
            <a:xfrm>
              <a:off x="2422950" y="1859100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31"/>
            <p:cNvSpPr/>
            <p:nvPr/>
          </p:nvSpPr>
          <p:spPr>
            <a:xfrm>
              <a:off x="4114175" y="186160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31"/>
            <p:cNvSpPr/>
            <p:nvPr/>
          </p:nvSpPr>
          <p:spPr>
            <a:xfrm>
              <a:off x="4114175" y="1861600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31"/>
            <p:cNvSpPr/>
            <p:nvPr/>
          </p:nvSpPr>
          <p:spPr>
            <a:xfrm>
              <a:off x="2527200" y="1884100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31"/>
            <p:cNvSpPr/>
            <p:nvPr/>
          </p:nvSpPr>
          <p:spPr>
            <a:xfrm>
              <a:off x="4037450" y="1888275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31"/>
            <p:cNvSpPr/>
            <p:nvPr/>
          </p:nvSpPr>
          <p:spPr>
            <a:xfrm>
              <a:off x="4037450" y="1888275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31"/>
            <p:cNvSpPr/>
            <p:nvPr/>
          </p:nvSpPr>
          <p:spPr>
            <a:xfrm>
              <a:off x="1446425" y="189160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31"/>
            <p:cNvSpPr/>
            <p:nvPr/>
          </p:nvSpPr>
          <p:spPr>
            <a:xfrm>
              <a:off x="2362925" y="1904125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31"/>
            <p:cNvSpPr/>
            <p:nvPr/>
          </p:nvSpPr>
          <p:spPr>
            <a:xfrm>
              <a:off x="1157050" y="1913300"/>
              <a:ext cx="17550" cy="30875"/>
            </a:xfrm>
            <a:custGeom>
              <a:rect b="b" l="l" r="r" t="t"/>
              <a:pathLst>
                <a:path extrusionOk="0" h="1235" w="702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31"/>
            <p:cNvSpPr/>
            <p:nvPr/>
          </p:nvSpPr>
          <p:spPr>
            <a:xfrm>
              <a:off x="2100225" y="1918300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31"/>
            <p:cNvSpPr/>
            <p:nvPr/>
          </p:nvSpPr>
          <p:spPr>
            <a:xfrm>
              <a:off x="3389475" y="19474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31"/>
            <p:cNvSpPr/>
            <p:nvPr/>
          </p:nvSpPr>
          <p:spPr>
            <a:xfrm>
              <a:off x="2866600" y="19474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31"/>
            <p:cNvSpPr/>
            <p:nvPr/>
          </p:nvSpPr>
          <p:spPr>
            <a:xfrm>
              <a:off x="2866600" y="19474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31"/>
            <p:cNvSpPr/>
            <p:nvPr/>
          </p:nvSpPr>
          <p:spPr>
            <a:xfrm>
              <a:off x="3909850" y="1951650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31"/>
            <p:cNvSpPr/>
            <p:nvPr/>
          </p:nvSpPr>
          <p:spPr>
            <a:xfrm>
              <a:off x="932725" y="1965000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31"/>
            <p:cNvSpPr/>
            <p:nvPr/>
          </p:nvSpPr>
          <p:spPr>
            <a:xfrm>
              <a:off x="3831475" y="1970000"/>
              <a:ext cx="13350" cy="14200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31"/>
            <p:cNvSpPr/>
            <p:nvPr/>
          </p:nvSpPr>
          <p:spPr>
            <a:xfrm>
              <a:off x="1289650" y="1972500"/>
              <a:ext cx="43400" cy="40900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31"/>
            <p:cNvSpPr/>
            <p:nvPr/>
          </p:nvSpPr>
          <p:spPr>
            <a:xfrm>
              <a:off x="2671475" y="1972500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31"/>
            <p:cNvSpPr/>
            <p:nvPr/>
          </p:nvSpPr>
          <p:spPr>
            <a:xfrm>
              <a:off x="4069975" y="1979175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31"/>
            <p:cNvSpPr/>
            <p:nvPr/>
          </p:nvSpPr>
          <p:spPr>
            <a:xfrm>
              <a:off x="4765475" y="1978350"/>
              <a:ext cx="51725" cy="42550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31"/>
            <p:cNvSpPr/>
            <p:nvPr/>
          </p:nvSpPr>
          <p:spPr>
            <a:xfrm>
              <a:off x="2658950" y="199002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31"/>
            <p:cNvSpPr/>
            <p:nvPr/>
          </p:nvSpPr>
          <p:spPr>
            <a:xfrm>
              <a:off x="2563050" y="1997525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31"/>
            <p:cNvSpPr/>
            <p:nvPr/>
          </p:nvSpPr>
          <p:spPr>
            <a:xfrm>
              <a:off x="731750" y="2015875"/>
              <a:ext cx="19200" cy="13350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31"/>
            <p:cNvSpPr/>
            <p:nvPr/>
          </p:nvSpPr>
          <p:spPr>
            <a:xfrm>
              <a:off x="731750" y="2015875"/>
              <a:ext cx="19200" cy="13350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31"/>
            <p:cNvSpPr/>
            <p:nvPr/>
          </p:nvSpPr>
          <p:spPr>
            <a:xfrm>
              <a:off x="1500625" y="2017525"/>
              <a:ext cx="22550" cy="22550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31"/>
            <p:cNvSpPr/>
            <p:nvPr/>
          </p:nvSpPr>
          <p:spPr>
            <a:xfrm>
              <a:off x="4090825" y="2022550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31"/>
            <p:cNvSpPr/>
            <p:nvPr/>
          </p:nvSpPr>
          <p:spPr>
            <a:xfrm>
              <a:off x="1237100" y="2036725"/>
              <a:ext cx="36725" cy="51725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31"/>
            <p:cNvSpPr/>
            <p:nvPr/>
          </p:nvSpPr>
          <p:spPr>
            <a:xfrm>
              <a:off x="3551275" y="2040050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31"/>
            <p:cNvSpPr/>
            <p:nvPr/>
          </p:nvSpPr>
          <p:spPr>
            <a:xfrm>
              <a:off x="1135375" y="2055900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31"/>
            <p:cNvSpPr/>
            <p:nvPr/>
          </p:nvSpPr>
          <p:spPr>
            <a:xfrm>
              <a:off x="2448800" y="2074250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31"/>
            <p:cNvSpPr/>
            <p:nvPr/>
          </p:nvSpPr>
          <p:spPr>
            <a:xfrm>
              <a:off x="895200" y="20784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31"/>
            <p:cNvSpPr/>
            <p:nvPr/>
          </p:nvSpPr>
          <p:spPr>
            <a:xfrm>
              <a:off x="3363625" y="2081750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31"/>
            <p:cNvSpPr/>
            <p:nvPr/>
          </p:nvSpPr>
          <p:spPr>
            <a:xfrm>
              <a:off x="1596525" y="20800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31"/>
            <p:cNvSpPr/>
            <p:nvPr/>
          </p:nvSpPr>
          <p:spPr>
            <a:xfrm>
              <a:off x="2010175" y="2081750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31"/>
            <p:cNvSpPr/>
            <p:nvPr/>
          </p:nvSpPr>
          <p:spPr>
            <a:xfrm>
              <a:off x="755925" y="2100100"/>
              <a:ext cx="21725" cy="11700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31"/>
            <p:cNvSpPr/>
            <p:nvPr/>
          </p:nvSpPr>
          <p:spPr>
            <a:xfrm>
              <a:off x="1930100" y="2098425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31"/>
            <p:cNvSpPr/>
            <p:nvPr/>
          </p:nvSpPr>
          <p:spPr>
            <a:xfrm>
              <a:off x="1031975" y="2104275"/>
              <a:ext cx="26700" cy="25875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31"/>
            <p:cNvSpPr/>
            <p:nvPr/>
          </p:nvSpPr>
          <p:spPr>
            <a:xfrm>
              <a:off x="1031975" y="2104275"/>
              <a:ext cx="26700" cy="25875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31"/>
            <p:cNvSpPr/>
            <p:nvPr/>
          </p:nvSpPr>
          <p:spPr>
            <a:xfrm>
              <a:off x="988600" y="2110925"/>
              <a:ext cx="20050" cy="11700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31"/>
            <p:cNvSpPr/>
            <p:nvPr/>
          </p:nvSpPr>
          <p:spPr>
            <a:xfrm>
              <a:off x="1149550" y="2122600"/>
              <a:ext cx="11700" cy="8375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31"/>
            <p:cNvSpPr/>
            <p:nvPr/>
          </p:nvSpPr>
          <p:spPr>
            <a:xfrm>
              <a:off x="3617150" y="2121775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31"/>
            <p:cNvSpPr/>
            <p:nvPr/>
          </p:nvSpPr>
          <p:spPr>
            <a:xfrm>
              <a:off x="1106175" y="2138450"/>
              <a:ext cx="6700" cy="6700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31"/>
            <p:cNvSpPr/>
            <p:nvPr/>
          </p:nvSpPr>
          <p:spPr>
            <a:xfrm>
              <a:off x="2887450" y="2134275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31"/>
            <p:cNvSpPr/>
            <p:nvPr/>
          </p:nvSpPr>
          <p:spPr>
            <a:xfrm>
              <a:off x="2466325" y="2145125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31"/>
            <p:cNvSpPr/>
            <p:nvPr/>
          </p:nvSpPr>
          <p:spPr>
            <a:xfrm>
              <a:off x="850175" y="2149300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31"/>
            <p:cNvSpPr/>
            <p:nvPr/>
          </p:nvSpPr>
          <p:spPr>
            <a:xfrm>
              <a:off x="3349450" y="2149300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31"/>
            <p:cNvSpPr/>
            <p:nvPr/>
          </p:nvSpPr>
          <p:spPr>
            <a:xfrm>
              <a:off x="1041975" y="215930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31"/>
            <p:cNvSpPr/>
            <p:nvPr/>
          </p:nvSpPr>
          <p:spPr>
            <a:xfrm>
              <a:off x="4290125" y="2168475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31"/>
            <p:cNvSpPr/>
            <p:nvPr/>
          </p:nvSpPr>
          <p:spPr>
            <a:xfrm>
              <a:off x="2855775" y="2163475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31"/>
            <p:cNvSpPr/>
            <p:nvPr/>
          </p:nvSpPr>
          <p:spPr>
            <a:xfrm>
              <a:off x="3957375" y="2172650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31"/>
            <p:cNvSpPr/>
            <p:nvPr/>
          </p:nvSpPr>
          <p:spPr>
            <a:xfrm>
              <a:off x="4696250" y="2169300"/>
              <a:ext cx="22550" cy="46725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31"/>
            <p:cNvSpPr/>
            <p:nvPr/>
          </p:nvSpPr>
          <p:spPr>
            <a:xfrm>
              <a:off x="2328725" y="2184325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31"/>
            <p:cNvSpPr/>
            <p:nvPr/>
          </p:nvSpPr>
          <p:spPr>
            <a:xfrm>
              <a:off x="873525" y="2197675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31"/>
            <p:cNvSpPr/>
            <p:nvPr/>
          </p:nvSpPr>
          <p:spPr>
            <a:xfrm>
              <a:off x="873525" y="2197675"/>
              <a:ext cx="18375" cy="10025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31"/>
            <p:cNvSpPr/>
            <p:nvPr/>
          </p:nvSpPr>
          <p:spPr>
            <a:xfrm>
              <a:off x="4099150" y="2199325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31"/>
            <p:cNvSpPr/>
            <p:nvPr/>
          </p:nvSpPr>
          <p:spPr>
            <a:xfrm>
              <a:off x="759275" y="2211850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31"/>
            <p:cNvSpPr/>
            <p:nvPr/>
          </p:nvSpPr>
          <p:spPr>
            <a:xfrm>
              <a:off x="2688975" y="222102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31"/>
            <p:cNvSpPr/>
            <p:nvPr/>
          </p:nvSpPr>
          <p:spPr>
            <a:xfrm>
              <a:off x="1087850" y="2218500"/>
              <a:ext cx="40050" cy="50900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31"/>
            <p:cNvSpPr/>
            <p:nvPr/>
          </p:nvSpPr>
          <p:spPr>
            <a:xfrm>
              <a:off x="1087850" y="2218500"/>
              <a:ext cx="40050" cy="50900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31"/>
            <p:cNvSpPr/>
            <p:nvPr/>
          </p:nvSpPr>
          <p:spPr>
            <a:xfrm>
              <a:off x="2084375" y="2229350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31"/>
            <p:cNvSpPr/>
            <p:nvPr/>
          </p:nvSpPr>
          <p:spPr>
            <a:xfrm>
              <a:off x="933550" y="224520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31"/>
            <p:cNvSpPr/>
            <p:nvPr/>
          </p:nvSpPr>
          <p:spPr>
            <a:xfrm>
              <a:off x="1739125" y="2254375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31"/>
            <p:cNvSpPr/>
            <p:nvPr/>
          </p:nvSpPr>
          <p:spPr>
            <a:xfrm>
              <a:off x="4352675" y="2284400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31"/>
            <p:cNvSpPr/>
            <p:nvPr/>
          </p:nvSpPr>
          <p:spPr>
            <a:xfrm>
              <a:off x="966075" y="2309400"/>
              <a:ext cx="45075" cy="55900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31"/>
            <p:cNvSpPr/>
            <p:nvPr/>
          </p:nvSpPr>
          <p:spPr>
            <a:xfrm>
              <a:off x="2955850" y="2284400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31"/>
            <p:cNvSpPr/>
            <p:nvPr/>
          </p:nvSpPr>
          <p:spPr>
            <a:xfrm>
              <a:off x="3758075" y="231025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31"/>
            <p:cNvSpPr/>
            <p:nvPr/>
          </p:nvSpPr>
          <p:spPr>
            <a:xfrm>
              <a:off x="930225" y="2321925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31"/>
            <p:cNvSpPr/>
            <p:nvPr/>
          </p:nvSpPr>
          <p:spPr>
            <a:xfrm>
              <a:off x="1215425" y="234945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31"/>
            <p:cNvSpPr/>
            <p:nvPr/>
          </p:nvSpPr>
          <p:spPr>
            <a:xfrm>
              <a:off x="3572100" y="2356100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31"/>
            <p:cNvSpPr/>
            <p:nvPr/>
          </p:nvSpPr>
          <p:spPr>
            <a:xfrm>
              <a:off x="1903425" y="23686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31"/>
            <p:cNvSpPr/>
            <p:nvPr/>
          </p:nvSpPr>
          <p:spPr>
            <a:xfrm>
              <a:off x="4513625" y="2363625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31"/>
            <p:cNvSpPr/>
            <p:nvPr/>
          </p:nvSpPr>
          <p:spPr>
            <a:xfrm>
              <a:off x="2965850" y="2375300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31"/>
            <p:cNvSpPr/>
            <p:nvPr/>
          </p:nvSpPr>
          <p:spPr>
            <a:xfrm>
              <a:off x="4618700" y="23786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31"/>
            <p:cNvSpPr/>
            <p:nvPr/>
          </p:nvSpPr>
          <p:spPr>
            <a:xfrm>
              <a:off x="3335275" y="2359450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31"/>
            <p:cNvSpPr/>
            <p:nvPr/>
          </p:nvSpPr>
          <p:spPr>
            <a:xfrm>
              <a:off x="1819200" y="2379450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31"/>
            <p:cNvSpPr/>
            <p:nvPr/>
          </p:nvSpPr>
          <p:spPr>
            <a:xfrm>
              <a:off x="3129300" y="239362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31"/>
            <p:cNvSpPr/>
            <p:nvPr/>
          </p:nvSpPr>
          <p:spPr>
            <a:xfrm>
              <a:off x="1409725" y="2392800"/>
              <a:ext cx="15050" cy="17550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31"/>
            <p:cNvSpPr/>
            <p:nvPr/>
          </p:nvSpPr>
          <p:spPr>
            <a:xfrm>
              <a:off x="785950" y="2401975"/>
              <a:ext cx="24225" cy="18375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31"/>
            <p:cNvSpPr/>
            <p:nvPr/>
          </p:nvSpPr>
          <p:spPr>
            <a:xfrm>
              <a:off x="4824675" y="2398650"/>
              <a:ext cx="12525" cy="2502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31"/>
            <p:cNvSpPr/>
            <p:nvPr/>
          </p:nvSpPr>
          <p:spPr>
            <a:xfrm>
              <a:off x="3297750" y="2397800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31"/>
            <p:cNvSpPr/>
            <p:nvPr/>
          </p:nvSpPr>
          <p:spPr>
            <a:xfrm>
              <a:off x="1691600" y="2423650"/>
              <a:ext cx="13375" cy="15050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31"/>
            <p:cNvSpPr/>
            <p:nvPr/>
          </p:nvSpPr>
          <p:spPr>
            <a:xfrm>
              <a:off x="2482175" y="2422000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31"/>
            <p:cNvSpPr/>
            <p:nvPr/>
          </p:nvSpPr>
          <p:spPr>
            <a:xfrm>
              <a:off x="1667425" y="2452000"/>
              <a:ext cx="14200" cy="14225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31"/>
            <p:cNvSpPr/>
            <p:nvPr/>
          </p:nvSpPr>
          <p:spPr>
            <a:xfrm>
              <a:off x="1267125" y="2458675"/>
              <a:ext cx="14200" cy="18375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31"/>
            <p:cNvSpPr/>
            <p:nvPr/>
          </p:nvSpPr>
          <p:spPr>
            <a:xfrm>
              <a:off x="2913300" y="2460350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31"/>
            <p:cNvSpPr/>
            <p:nvPr/>
          </p:nvSpPr>
          <p:spPr>
            <a:xfrm>
              <a:off x="3020050" y="2466200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31"/>
            <p:cNvSpPr/>
            <p:nvPr/>
          </p:nvSpPr>
          <p:spPr>
            <a:xfrm>
              <a:off x="3020050" y="2466200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31"/>
            <p:cNvSpPr/>
            <p:nvPr/>
          </p:nvSpPr>
          <p:spPr>
            <a:xfrm>
              <a:off x="4407700" y="2469525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31"/>
            <p:cNvSpPr/>
            <p:nvPr/>
          </p:nvSpPr>
          <p:spPr>
            <a:xfrm>
              <a:off x="4407700" y="2469525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31"/>
            <p:cNvSpPr/>
            <p:nvPr/>
          </p:nvSpPr>
          <p:spPr>
            <a:xfrm>
              <a:off x="3611300" y="246952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31"/>
            <p:cNvSpPr/>
            <p:nvPr/>
          </p:nvSpPr>
          <p:spPr>
            <a:xfrm>
              <a:off x="3853150" y="24770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31"/>
            <p:cNvSpPr/>
            <p:nvPr/>
          </p:nvSpPr>
          <p:spPr>
            <a:xfrm>
              <a:off x="3784775" y="2469525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31"/>
            <p:cNvSpPr/>
            <p:nvPr/>
          </p:nvSpPr>
          <p:spPr>
            <a:xfrm>
              <a:off x="3509575" y="2467025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31"/>
            <p:cNvSpPr/>
            <p:nvPr/>
          </p:nvSpPr>
          <p:spPr>
            <a:xfrm>
              <a:off x="3590450" y="2467025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31"/>
            <p:cNvSpPr/>
            <p:nvPr/>
          </p:nvSpPr>
          <p:spPr>
            <a:xfrm>
              <a:off x="2196975" y="2477875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31"/>
            <p:cNvSpPr/>
            <p:nvPr/>
          </p:nvSpPr>
          <p:spPr>
            <a:xfrm>
              <a:off x="4648725" y="2507875"/>
              <a:ext cx="25875" cy="14200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31"/>
            <p:cNvSpPr/>
            <p:nvPr/>
          </p:nvSpPr>
          <p:spPr>
            <a:xfrm>
              <a:off x="1401400" y="2515400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31"/>
            <p:cNvSpPr/>
            <p:nvPr/>
          </p:nvSpPr>
          <p:spPr>
            <a:xfrm>
              <a:off x="948575" y="2550425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31"/>
            <p:cNvSpPr/>
            <p:nvPr/>
          </p:nvSpPr>
          <p:spPr>
            <a:xfrm>
              <a:off x="1492300" y="2532075"/>
              <a:ext cx="27550" cy="44225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31"/>
            <p:cNvSpPr/>
            <p:nvPr/>
          </p:nvSpPr>
          <p:spPr>
            <a:xfrm>
              <a:off x="4173375" y="2569600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31"/>
            <p:cNvSpPr/>
            <p:nvPr/>
          </p:nvSpPr>
          <p:spPr>
            <a:xfrm>
              <a:off x="4600350" y="2575425"/>
              <a:ext cx="24200" cy="20050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31"/>
            <p:cNvSpPr/>
            <p:nvPr/>
          </p:nvSpPr>
          <p:spPr>
            <a:xfrm>
              <a:off x="4747950" y="26029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31"/>
            <p:cNvSpPr/>
            <p:nvPr/>
          </p:nvSpPr>
          <p:spPr>
            <a:xfrm>
              <a:off x="4669550" y="2608800"/>
              <a:ext cx="20050" cy="1335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31"/>
            <p:cNvSpPr/>
            <p:nvPr/>
          </p:nvSpPr>
          <p:spPr>
            <a:xfrm>
              <a:off x="2523025" y="2622975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31"/>
            <p:cNvSpPr/>
            <p:nvPr/>
          </p:nvSpPr>
          <p:spPr>
            <a:xfrm>
              <a:off x="2040175" y="2642975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31"/>
            <p:cNvSpPr/>
            <p:nvPr/>
          </p:nvSpPr>
          <p:spPr>
            <a:xfrm>
              <a:off x="969425" y="2672175"/>
              <a:ext cx="30050" cy="30050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31"/>
            <p:cNvSpPr/>
            <p:nvPr/>
          </p:nvSpPr>
          <p:spPr>
            <a:xfrm>
              <a:off x="969425" y="2672175"/>
              <a:ext cx="30050" cy="30050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31"/>
            <p:cNvSpPr/>
            <p:nvPr/>
          </p:nvSpPr>
          <p:spPr>
            <a:xfrm>
              <a:off x="1273800" y="26905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31"/>
            <p:cNvSpPr/>
            <p:nvPr/>
          </p:nvSpPr>
          <p:spPr>
            <a:xfrm>
              <a:off x="1086175" y="2748900"/>
              <a:ext cx="13375" cy="13350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31"/>
            <p:cNvSpPr/>
            <p:nvPr/>
          </p:nvSpPr>
          <p:spPr>
            <a:xfrm>
              <a:off x="1445600" y="2749725"/>
              <a:ext cx="24200" cy="18375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31"/>
            <p:cNvSpPr/>
            <p:nvPr/>
          </p:nvSpPr>
          <p:spPr>
            <a:xfrm>
              <a:off x="2120250" y="2749725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31"/>
            <p:cNvSpPr/>
            <p:nvPr/>
          </p:nvSpPr>
          <p:spPr>
            <a:xfrm>
              <a:off x="1146225" y="2748050"/>
              <a:ext cx="43375" cy="46725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31"/>
            <p:cNvSpPr/>
            <p:nvPr/>
          </p:nvSpPr>
          <p:spPr>
            <a:xfrm>
              <a:off x="975250" y="2768900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31"/>
            <p:cNvSpPr/>
            <p:nvPr/>
          </p:nvSpPr>
          <p:spPr>
            <a:xfrm>
              <a:off x="759275" y="2751400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31"/>
            <p:cNvSpPr/>
            <p:nvPr/>
          </p:nvSpPr>
          <p:spPr>
            <a:xfrm>
              <a:off x="714250" y="2785575"/>
              <a:ext cx="30025" cy="39225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31"/>
            <p:cNvSpPr/>
            <p:nvPr/>
          </p:nvSpPr>
          <p:spPr>
            <a:xfrm>
              <a:off x="714250" y="2785575"/>
              <a:ext cx="30025" cy="39225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31"/>
            <p:cNvSpPr/>
            <p:nvPr/>
          </p:nvSpPr>
          <p:spPr>
            <a:xfrm>
              <a:off x="986100" y="2824775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31"/>
            <p:cNvSpPr/>
            <p:nvPr/>
          </p:nvSpPr>
          <p:spPr>
            <a:xfrm>
              <a:off x="1356375" y="2828950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31"/>
            <p:cNvSpPr/>
            <p:nvPr/>
          </p:nvSpPr>
          <p:spPr>
            <a:xfrm>
              <a:off x="1356375" y="2828950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31"/>
            <p:cNvSpPr/>
            <p:nvPr/>
          </p:nvSpPr>
          <p:spPr>
            <a:xfrm>
              <a:off x="740100" y="2823100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31"/>
            <p:cNvSpPr/>
            <p:nvPr/>
          </p:nvSpPr>
          <p:spPr>
            <a:xfrm>
              <a:off x="780950" y="2837300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31"/>
            <p:cNvSpPr/>
            <p:nvPr/>
          </p:nvSpPr>
          <p:spPr>
            <a:xfrm>
              <a:off x="1014450" y="2849800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31"/>
            <p:cNvSpPr/>
            <p:nvPr/>
          </p:nvSpPr>
          <p:spPr>
            <a:xfrm>
              <a:off x="783450" y="2853125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31"/>
            <p:cNvSpPr/>
            <p:nvPr/>
          </p:nvSpPr>
          <p:spPr>
            <a:xfrm>
              <a:off x="915225" y="28523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31"/>
            <p:cNvSpPr/>
            <p:nvPr/>
          </p:nvSpPr>
          <p:spPr>
            <a:xfrm>
              <a:off x="1127875" y="28556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31"/>
            <p:cNvSpPr/>
            <p:nvPr/>
          </p:nvSpPr>
          <p:spPr>
            <a:xfrm>
              <a:off x="1396400" y="2853125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31"/>
            <p:cNvSpPr/>
            <p:nvPr/>
          </p:nvSpPr>
          <p:spPr>
            <a:xfrm>
              <a:off x="916050" y="2882325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31"/>
            <p:cNvSpPr/>
            <p:nvPr/>
          </p:nvSpPr>
          <p:spPr>
            <a:xfrm>
              <a:off x="1343025" y="2881475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31"/>
            <p:cNvSpPr/>
            <p:nvPr/>
          </p:nvSpPr>
          <p:spPr>
            <a:xfrm>
              <a:off x="1720800" y="29473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31"/>
            <p:cNvSpPr/>
            <p:nvPr/>
          </p:nvSpPr>
          <p:spPr>
            <a:xfrm>
              <a:off x="790125" y="29682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31"/>
            <p:cNvSpPr/>
            <p:nvPr/>
          </p:nvSpPr>
          <p:spPr>
            <a:xfrm>
              <a:off x="790125" y="2968225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31"/>
            <p:cNvSpPr/>
            <p:nvPr/>
          </p:nvSpPr>
          <p:spPr>
            <a:xfrm>
              <a:off x="1910925" y="29598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31"/>
            <p:cNvSpPr/>
            <p:nvPr/>
          </p:nvSpPr>
          <p:spPr>
            <a:xfrm>
              <a:off x="1310500" y="29890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31"/>
            <p:cNvSpPr/>
            <p:nvPr/>
          </p:nvSpPr>
          <p:spPr>
            <a:xfrm>
              <a:off x="4820500" y="2991575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31"/>
            <p:cNvSpPr/>
            <p:nvPr/>
          </p:nvSpPr>
          <p:spPr>
            <a:xfrm>
              <a:off x="1570675" y="2999900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31"/>
            <p:cNvSpPr/>
            <p:nvPr/>
          </p:nvSpPr>
          <p:spPr>
            <a:xfrm>
              <a:off x="4656225" y="3180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31"/>
            <p:cNvSpPr/>
            <p:nvPr/>
          </p:nvSpPr>
          <p:spPr>
            <a:xfrm>
              <a:off x="1562350" y="3296775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31"/>
            <p:cNvSpPr/>
            <p:nvPr/>
          </p:nvSpPr>
          <p:spPr>
            <a:xfrm>
              <a:off x="1463950" y="33459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31"/>
            <p:cNvSpPr/>
            <p:nvPr/>
          </p:nvSpPr>
          <p:spPr>
            <a:xfrm>
              <a:off x="1368050" y="3440225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31"/>
            <p:cNvSpPr/>
            <p:nvPr/>
          </p:nvSpPr>
          <p:spPr>
            <a:xfrm>
              <a:off x="1394725" y="3508600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31"/>
            <p:cNvSpPr/>
            <p:nvPr/>
          </p:nvSpPr>
          <p:spPr>
            <a:xfrm>
              <a:off x="1394725" y="3508600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31"/>
            <p:cNvSpPr/>
            <p:nvPr/>
          </p:nvSpPr>
          <p:spPr>
            <a:xfrm>
              <a:off x="1581525" y="3524450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31"/>
            <p:cNvSpPr/>
            <p:nvPr/>
          </p:nvSpPr>
          <p:spPr>
            <a:xfrm>
              <a:off x="1077000" y="3542800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31"/>
            <p:cNvSpPr/>
            <p:nvPr/>
          </p:nvSpPr>
          <p:spPr>
            <a:xfrm>
              <a:off x="1588200" y="3594500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31"/>
            <p:cNvSpPr/>
            <p:nvPr/>
          </p:nvSpPr>
          <p:spPr>
            <a:xfrm>
              <a:off x="1588200" y="3594500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31"/>
            <p:cNvSpPr/>
            <p:nvPr/>
          </p:nvSpPr>
          <p:spPr>
            <a:xfrm>
              <a:off x="1244625" y="3598675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31"/>
            <p:cNvSpPr/>
            <p:nvPr/>
          </p:nvSpPr>
          <p:spPr>
            <a:xfrm>
              <a:off x="1432250" y="3598675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31"/>
            <p:cNvSpPr/>
            <p:nvPr/>
          </p:nvSpPr>
          <p:spPr>
            <a:xfrm>
              <a:off x="879350" y="36020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31"/>
            <p:cNvSpPr/>
            <p:nvPr/>
          </p:nvSpPr>
          <p:spPr>
            <a:xfrm>
              <a:off x="942725" y="3625350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31"/>
            <p:cNvSpPr/>
            <p:nvPr/>
          </p:nvSpPr>
          <p:spPr>
            <a:xfrm>
              <a:off x="913550" y="3642025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31"/>
            <p:cNvSpPr/>
            <p:nvPr/>
          </p:nvSpPr>
          <p:spPr>
            <a:xfrm>
              <a:off x="894375" y="3646200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31"/>
            <p:cNvSpPr/>
            <p:nvPr/>
          </p:nvSpPr>
          <p:spPr>
            <a:xfrm>
              <a:off x="1368875" y="3633700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31"/>
            <p:cNvSpPr/>
            <p:nvPr/>
          </p:nvSpPr>
          <p:spPr>
            <a:xfrm>
              <a:off x="711725" y="1112725"/>
              <a:ext cx="28400" cy="52550"/>
            </a:xfrm>
            <a:custGeom>
              <a:rect b="b" l="l" r="r" t="t"/>
              <a:pathLst>
                <a:path extrusionOk="0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31"/>
            <p:cNvSpPr/>
            <p:nvPr/>
          </p:nvSpPr>
          <p:spPr>
            <a:xfrm>
              <a:off x="711725" y="1112725"/>
              <a:ext cx="28400" cy="52550"/>
            </a:xfrm>
            <a:custGeom>
              <a:rect b="b" l="l" r="r" t="t"/>
              <a:pathLst>
                <a:path extrusionOk="0" fill="none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31"/>
            <p:cNvSpPr/>
            <p:nvPr/>
          </p:nvSpPr>
          <p:spPr>
            <a:xfrm>
              <a:off x="725075" y="1061850"/>
              <a:ext cx="24200" cy="21700"/>
            </a:xfrm>
            <a:custGeom>
              <a:rect b="b" l="l" r="r" t="t"/>
              <a:pathLst>
                <a:path extrusionOk="0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31"/>
            <p:cNvSpPr/>
            <p:nvPr/>
          </p:nvSpPr>
          <p:spPr>
            <a:xfrm>
              <a:off x="725075" y="1061850"/>
              <a:ext cx="24200" cy="21700"/>
            </a:xfrm>
            <a:custGeom>
              <a:rect b="b" l="l" r="r" t="t"/>
              <a:pathLst>
                <a:path extrusionOk="0" fill="none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31"/>
            <p:cNvSpPr/>
            <p:nvPr/>
          </p:nvSpPr>
          <p:spPr>
            <a:xfrm>
              <a:off x="3053400" y="13037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31"/>
            <p:cNvSpPr/>
            <p:nvPr/>
          </p:nvSpPr>
          <p:spPr>
            <a:xfrm>
              <a:off x="3053400" y="1303700"/>
              <a:ext cx="21725" cy="20875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31"/>
            <p:cNvSpPr/>
            <p:nvPr/>
          </p:nvSpPr>
          <p:spPr>
            <a:xfrm>
              <a:off x="4404375" y="1397100"/>
              <a:ext cx="87575" cy="115100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31"/>
            <p:cNvSpPr/>
            <p:nvPr/>
          </p:nvSpPr>
          <p:spPr>
            <a:xfrm>
              <a:off x="4404375" y="1397100"/>
              <a:ext cx="87575" cy="115100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31"/>
            <p:cNvSpPr/>
            <p:nvPr/>
          </p:nvSpPr>
          <p:spPr>
            <a:xfrm>
              <a:off x="1863400" y="1627250"/>
              <a:ext cx="15025" cy="18375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31"/>
            <p:cNvSpPr/>
            <p:nvPr/>
          </p:nvSpPr>
          <p:spPr>
            <a:xfrm>
              <a:off x="2442975" y="1808225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31"/>
            <p:cNvSpPr/>
            <p:nvPr/>
          </p:nvSpPr>
          <p:spPr>
            <a:xfrm>
              <a:off x="3204350" y="2266050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31"/>
            <p:cNvSpPr/>
            <p:nvPr/>
          </p:nvSpPr>
          <p:spPr>
            <a:xfrm>
              <a:off x="1095350" y="26755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31"/>
            <p:cNvSpPr/>
            <p:nvPr/>
          </p:nvSpPr>
          <p:spPr>
            <a:xfrm>
              <a:off x="2091050" y="269802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31"/>
            <p:cNvSpPr/>
            <p:nvPr/>
          </p:nvSpPr>
          <p:spPr>
            <a:xfrm>
              <a:off x="1090350" y="2818950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31"/>
            <p:cNvSpPr/>
            <p:nvPr/>
          </p:nvSpPr>
          <p:spPr>
            <a:xfrm>
              <a:off x="1056150" y="2869800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99" name="Google Shape;7099;p31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100" name="Google Shape;7100;p31"/>
          <p:cNvSpPr txBox="1"/>
          <p:nvPr>
            <p:ph idx="2" type="title"/>
          </p:nvPr>
        </p:nvSpPr>
        <p:spPr>
          <a:xfrm>
            <a:off x="1216625" y="2720438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101" name="Google Shape;7101;p31"/>
          <p:cNvSpPr txBox="1"/>
          <p:nvPr>
            <p:ph idx="1" type="subTitle"/>
          </p:nvPr>
        </p:nvSpPr>
        <p:spPr>
          <a:xfrm>
            <a:off x="961775" y="3622175"/>
            <a:ext cx="2135100" cy="7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02" name="Google Shape;7102;p31"/>
          <p:cNvSpPr txBox="1"/>
          <p:nvPr>
            <p:ph idx="3" type="title"/>
          </p:nvPr>
        </p:nvSpPr>
        <p:spPr>
          <a:xfrm>
            <a:off x="3697575" y="2720438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103" name="Google Shape;7103;p31"/>
          <p:cNvSpPr txBox="1"/>
          <p:nvPr>
            <p:ph idx="4" type="subTitle"/>
          </p:nvPr>
        </p:nvSpPr>
        <p:spPr>
          <a:xfrm>
            <a:off x="3442725" y="3622175"/>
            <a:ext cx="2135100" cy="7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04" name="Google Shape;7104;p31"/>
          <p:cNvSpPr txBox="1"/>
          <p:nvPr>
            <p:ph idx="5" type="title"/>
          </p:nvPr>
        </p:nvSpPr>
        <p:spPr>
          <a:xfrm>
            <a:off x="6301925" y="2720438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105" name="Google Shape;7105;p31"/>
          <p:cNvSpPr txBox="1"/>
          <p:nvPr>
            <p:ph idx="6" type="subTitle"/>
          </p:nvPr>
        </p:nvSpPr>
        <p:spPr>
          <a:xfrm>
            <a:off x="6047075" y="3622175"/>
            <a:ext cx="2135100" cy="7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7106" name="Google Shape;7106;p31"/>
          <p:cNvPicPr preferRelativeResize="0"/>
          <p:nvPr/>
        </p:nvPicPr>
        <p:blipFill rotWithShape="1">
          <a:blip r:embed="rId2">
            <a:alphaModFix/>
          </a:blip>
          <a:srcRect b="32202" l="64043" r="3478" t="38206"/>
          <a:stretch/>
        </p:blipFill>
        <p:spPr>
          <a:xfrm rot="10800000">
            <a:off x="6273150" y="903000"/>
            <a:ext cx="2870850" cy="180000"/>
          </a:xfrm>
          <a:prstGeom prst="rect">
            <a:avLst/>
          </a:prstGeom>
          <a:noFill/>
          <a:ln>
            <a:noFill/>
          </a:ln>
        </p:spPr>
      </p:pic>
      <p:sp>
        <p:nvSpPr>
          <p:cNvPr id="7107" name="Google Shape;7107;p31"/>
          <p:cNvSpPr/>
          <p:nvPr/>
        </p:nvSpPr>
        <p:spPr>
          <a:xfrm>
            <a:off x="4686929" y="3938301"/>
            <a:ext cx="4608082" cy="1292406"/>
          </a:xfrm>
          <a:custGeom>
            <a:rect b="b" l="l" r="r" t="t"/>
            <a:pathLst>
              <a:path extrusionOk="0" h="45660" w="162801">
                <a:moveTo>
                  <a:pt x="58653" y="1"/>
                </a:moveTo>
                <a:cubicBezTo>
                  <a:pt x="39844" y="1"/>
                  <a:pt x="20987" y="8762"/>
                  <a:pt x="9545" y="23744"/>
                </a:cubicBezTo>
                <a:cubicBezTo>
                  <a:pt x="6810" y="27270"/>
                  <a:pt x="4712" y="31221"/>
                  <a:pt x="3345" y="35446"/>
                </a:cubicBezTo>
                <a:cubicBezTo>
                  <a:pt x="3132" y="36084"/>
                  <a:pt x="609" y="44565"/>
                  <a:pt x="913" y="44565"/>
                </a:cubicBezTo>
                <a:cubicBezTo>
                  <a:pt x="639" y="44565"/>
                  <a:pt x="275" y="45659"/>
                  <a:pt x="1" y="45659"/>
                </a:cubicBezTo>
                <a:lnTo>
                  <a:pt x="162800" y="45659"/>
                </a:lnTo>
                <a:cubicBezTo>
                  <a:pt x="161493" y="44443"/>
                  <a:pt x="160460" y="44291"/>
                  <a:pt x="159913" y="42589"/>
                </a:cubicBezTo>
                <a:cubicBezTo>
                  <a:pt x="160030" y="42413"/>
                  <a:pt x="159265" y="41553"/>
                  <a:pt x="159409" y="41553"/>
                </a:cubicBezTo>
                <a:cubicBezTo>
                  <a:pt x="159414" y="41553"/>
                  <a:pt x="159420" y="41554"/>
                  <a:pt x="159426" y="41556"/>
                </a:cubicBezTo>
                <a:lnTo>
                  <a:pt x="159426" y="20036"/>
                </a:lnTo>
                <a:cubicBezTo>
                  <a:pt x="159568" y="20036"/>
                  <a:pt x="159224" y="19995"/>
                  <a:pt x="159032" y="19995"/>
                </a:cubicBezTo>
                <a:cubicBezTo>
                  <a:pt x="158937" y="19995"/>
                  <a:pt x="158879" y="20005"/>
                  <a:pt x="158940" y="20036"/>
                </a:cubicBezTo>
                <a:cubicBezTo>
                  <a:pt x="150419" y="22003"/>
                  <a:pt x="141539" y="23344"/>
                  <a:pt x="132782" y="23344"/>
                </a:cubicBezTo>
                <a:cubicBezTo>
                  <a:pt x="123545" y="23344"/>
                  <a:pt x="114446" y="21852"/>
                  <a:pt x="106052" y="18030"/>
                </a:cubicBezTo>
                <a:cubicBezTo>
                  <a:pt x="100824" y="15628"/>
                  <a:pt x="96051" y="12437"/>
                  <a:pt x="91036" y="9519"/>
                </a:cubicBezTo>
                <a:cubicBezTo>
                  <a:pt x="85990" y="6601"/>
                  <a:pt x="80732" y="4017"/>
                  <a:pt x="75170" y="2376"/>
                </a:cubicBezTo>
                <a:cubicBezTo>
                  <a:pt x="69798" y="771"/>
                  <a:pt x="64227" y="1"/>
                  <a:pt x="58653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8" name="Google Shape;7108;p31"/>
          <p:cNvSpPr/>
          <p:nvPr/>
        </p:nvSpPr>
        <p:spPr>
          <a:xfrm rot="2330518">
            <a:off x="8066528" y="4163747"/>
            <a:ext cx="785613" cy="720744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_2">
    <p:spTree>
      <p:nvGrpSpPr>
        <p:cNvPr id="7109" name="Shape 7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10" name="Google Shape;7110;p32"/>
          <p:cNvGrpSpPr/>
          <p:nvPr/>
        </p:nvGrpSpPr>
        <p:grpSpPr>
          <a:xfrm>
            <a:off x="3738810" y="53101"/>
            <a:ext cx="5375893" cy="4102768"/>
            <a:chOff x="2336000" y="234775"/>
            <a:chExt cx="4067100" cy="3103925"/>
          </a:xfrm>
        </p:grpSpPr>
        <p:sp>
          <p:nvSpPr>
            <p:cNvPr id="7111" name="Google Shape;7111;p32"/>
            <p:cNvSpPr/>
            <p:nvPr/>
          </p:nvSpPr>
          <p:spPr>
            <a:xfrm>
              <a:off x="3075700" y="238950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32"/>
            <p:cNvSpPr/>
            <p:nvPr/>
          </p:nvSpPr>
          <p:spPr>
            <a:xfrm>
              <a:off x="3675300" y="238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32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32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fill="none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32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32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32"/>
            <p:cNvSpPr/>
            <p:nvPr/>
          </p:nvSpPr>
          <p:spPr>
            <a:xfrm>
              <a:off x="3860425" y="241450"/>
              <a:ext cx="41725" cy="34225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32"/>
            <p:cNvSpPr/>
            <p:nvPr/>
          </p:nvSpPr>
          <p:spPr>
            <a:xfrm>
              <a:off x="4748550" y="234775"/>
              <a:ext cx="35900" cy="51725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32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32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32"/>
            <p:cNvSpPr/>
            <p:nvPr/>
          </p:nvSpPr>
          <p:spPr>
            <a:xfrm>
              <a:off x="5970275" y="2714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32"/>
            <p:cNvSpPr/>
            <p:nvPr/>
          </p:nvSpPr>
          <p:spPr>
            <a:xfrm>
              <a:off x="3404275" y="291475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32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32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32"/>
            <p:cNvSpPr/>
            <p:nvPr/>
          </p:nvSpPr>
          <p:spPr>
            <a:xfrm>
              <a:off x="4120625" y="303150"/>
              <a:ext cx="25875" cy="25050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32"/>
            <p:cNvSpPr/>
            <p:nvPr/>
          </p:nvSpPr>
          <p:spPr>
            <a:xfrm>
              <a:off x="5282275" y="304825"/>
              <a:ext cx="57575" cy="36725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32"/>
            <p:cNvSpPr/>
            <p:nvPr/>
          </p:nvSpPr>
          <p:spPr>
            <a:xfrm>
              <a:off x="3872925" y="307325"/>
              <a:ext cx="19225" cy="15875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32"/>
            <p:cNvSpPr/>
            <p:nvPr/>
          </p:nvSpPr>
          <p:spPr>
            <a:xfrm>
              <a:off x="3439300" y="313175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32"/>
            <p:cNvSpPr/>
            <p:nvPr/>
          </p:nvSpPr>
          <p:spPr>
            <a:xfrm>
              <a:off x="4083075" y="319000"/>
              <a:ext cx="14225" cy="18375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32"/>
            <p:cNvSpPr/>
            <p:nvPr/>
          </p:nvSpPr>
          <p:spPr>
            <a:xfrm>
              <a:off x="2939775" y="319850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32"/>
            <p:cNvSpPr/>
            <p:nvPr/>
          </p:nvSpPr>
          <p:spPr>
            <a:xfrm>
              <a:off x="4275725" y="332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32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32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32"/>
            <p:cNvSpPr/>
            <p:nvPr/>
          </p:nvSpPr>
          <p:spPr>
            <a:xfrm>
              <a:off x="5152175" y="3457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32"/>
            <p:cNvSpPr/>
            <p:nvPr/>
          </p:nvSpPr>
          <p:spPr>
            <a:xfrm>
              <a:off x="4164800" y="383225"/>
              <a:ext cx="3375" cy="4175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32"/>
            <p:cNvSpPr/>
            <p:nvPr/>
          </p:nvSpPr>
          <p:spPr>
            <a:xfrm>
              <a:off x="6267150" y="378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32"/>
            <p:cNvSpPr/>
            <p:nvPr/>
          </p:nvSpPr>
          <p:spPr>
            <a:xfrm>
              <a:off x="3940475" y="3915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32"/>
            <p:cNvSpPr/>
            <p:nvPr/>
          </p:nvSpPr>
          <p:spPr>
            <a:xfrm>
              <a:off x="6233800" y="3848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32"/>
            <p:cNvSpPr/>
            <p:nvPr/>
          </p:nvSpPr>
          <p:spPr>
            <a:xfrm>
              <a:off x="3426775" y="390725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32"/>
            <p:cNvSpPr/>
            <p:nvPr/>
          </p:nvSpPr>
          <p:spPr>
            <a:xfrm>
              <a:off x="6261300" y="39822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32"/>
            <p:cNvSpPr/>
            <p:nvPr/>
          </p:nvSpPr>
          <p:spPr>
            <a:xfrm>
              <a:off x="3261675" y="392400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32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32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32"/>
            <p:cNvSpPr/>
            <p:nvPr/>
          </p:nvSpPr>
          <p:spPr>
            <a:xfrm>
              <a:off x="5094650" y="391550"/>
              <a:ext cx="45050" cy="48400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32"/>
            <p:cNvSpPr/>
            <p:nvPr/>
          </p:nvSpPr>
          <p:spPr>
            <a:xfrm>
              <a:off x="2977300" y="4174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32"/>
            <p:cNvSpPr/>
            <p:nvPr/>
          </p:nvSpPr>
          <p:spPr>
            <a:xfrm>
              <a:off x="3019000" y="4249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32"/>
            <p:cNvSpPr/>
            <p:nvPr/>
          </p:nvSpPr>
          <p:spPr>
            <a:xfrm>
              <a:off x="2718775" y="409075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32"/>
            <p:cNvSpPr/>
            <p:nvPr/>
          </p:nvSpPr>
          <p:spPr>
            <a:xfrm>
              <a:off x="2913925" y="427425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32"/>
            <p:cNvSpPr/>
            <p:nvPr/>
          </p:nvSpPr>
          <p:spPr>
            <a:xfrm>
              <a:off x="3884600" y="419900"/>
              <a:ext cx="61750" cy="60900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32"/>
            <p:cNvSpPr/>
            <p:nvPr/>
          </p:nvSpPr>
          <p:spPr>
            <a:xfrm>
              <a:off x="2761300" y="439100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32"/>
            <p:cNvSpPr/>
            <p:nvPr/>
          </p:nvSpPr>
          <p:spPr>
            <a:xfrm>
              <a:off x="4810275" y="497475"/>
              <a:ext cx="23375" cy="2002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32"/>
            <p:cNvSpPr/>
            <p:nvPr/>
          </p:nvSpPr>
          <p:spPr>
            <a:xfrm>
              <a:off x="5513275" y="504975"/>
              <a:ext cx="54225" cy="42550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32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32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32"/>
            <p:cNvSpPr/>
            <p:nvPr/>
          </p:nvSpPr>
          <p:spPr>
            <a:xfrm>
              <a:off x="5443225" y="5241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32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32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32"/>
            <p:cNvSpPr/>
            <p:nvPr/>
          </p:nvSpPr>
          <p:spPr>
            <a:xfrm>
              <a:off x="3561875" y="580850"/>
              <a:ext cx="18375" cy="16700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32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32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32"/>
            <p:cNvSpPr/>
            <p:nvPr/>
          </p:nvSpPr>
          <p:spPr>
            <a:xfrm>
              <a:off x="2711275" y="580025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32"/>
            <p:cNvSpPr/>
            <p:nvPr/>
          </p:nvSpPr>
          <p:spPr>
            <a:xfrm>
              <a:off x="3531850" y="618375"/>
              <a:ext cx="12550" cy="15875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32"/>
            <p:cNvSpPr/>
            <p:nvPr/>
          </p:nvSpPr>
          <p:spPr>
            <a:xfrm>
              <a:off x="2918100" y="665075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32"/>
            <p:cNvSpPr/>
            <p:nvPr/>
          </p:nvSpPr>
          <p:spPr>
            <a:xfrm>
              <a:off x="3767025" y="6709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32"/>
            <p:cNvSpPr/>
            <p:nvPr/>
          </p:nvSpPr>
          <p:spPr>
            <a:xfrm>
              <a:off x="4876150" y="6726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32"/>
            <p:cNvSpPr/>
            <p:nvPr/>
          </p:nvSpPr>
          <p:spPr>
            <a:xfrm>
              <a:off x="5248925" y="6992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32"/>
            <p:cNvSpPr/>
            <p:nvPr/>
          </p:nvSpPr>
          <p:spPr>
            <a:xfrm>
              <a:off x="3056525" y="716800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32"/>
            <p:cNvSpPr/>
            <p:nvPr/>
          </p:nvSpPr>
          <p:spPr>
            <a:xfrm>
              <a:off x="2588675" y="742650"/>
              <a:ext cx="19225" cy="14200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32"/>
            <p:cNvSpPr/>
            <p:nvPr/>
          </p:nvSpPr>
          <p:spPr>
            <a:xfrm>
              <a:off x="3392600" y="747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32"/>
            <p:cNvSpPr/>
            <p:nvPr/>
          </p:nvSpPr>
          <p:spPr>
            <a:xfrm>
              <a:off x="2418575" y="747650"/>
              <a:ext cx="34200" cy="29200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32"/>
            <p:cNvSpPr/>
            <p:nvPr/>
          </p:nvSpPr>
          <p:spPr>
            <a:xfrm>
              <a:off x="3663625" y="770150"/>
              <a:ext cx="37550" cy="39225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32"/>
            <p:cNvSpPr/>
            <p:nvPr/>
          </p:nvSpPr>
          <p:spPr>
            <a:xfrm>
              <a:off x="5183050" y="779325"/>
              <a:ext cx="19200" cy="20050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32"/>
            <p:cNvSpPr/>
            <p:nvPr/>
          </p:nvSpPr>
          <p:spPr>
            <a:xfrm>
              <a:off x="4782750" y="7835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32"/>
            <p:cNvSpPr/>
            <p:nvPr/>
          </p:nvSpPr>
          <p:spPr>
            <a:xfrm>
              <a:off x="5139675" y="791000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32"/>
            <p:cNvSpPr/>
            <p:nvPr/>
          </p:nvSpPr>
          <p:spPr>
            <a:xfrm>
              <a:off x="4138950" y="810200"/>
              <a:ext cx="52575" cy="46725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32"/>
            <p:cNvSpPr/>
            <p:nvPr/>
          </p:nvSpPr>
          <p:spPr>
            <a:xfrm>
              <a:off x="4746050" y="83437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32"/>
            <p:cNvSpPr/>
            <p:nvPr/>
          </p:nvSpPr>
          <p:spPr>
            <a:xfrm>
              <a:off x="5702575" y="834375"/>
              <a:ext cx="64250" cy="50900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32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32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32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32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32"/>
            <p:cNvSpPr/>
            <p:nvPr/>
          </p:nvSpPr>
          <p:spPr>
            <a:xfrm>
              <a:off x="2612875" y="8744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32"/>
            <p:cNvSpPr/>
            <p:nvPr/>
          </p:nvSpPr>
          <p:spPr>
            <a:xfrm>
              <a:off x="2938100" y="918600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32"/>
            <p:cNvSpPr/>
            <p:nvPr/>
          </p:nvSpPr>
          <p:spPr>
            <a:xfrm>
              <a:off x="2846375" y="945275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32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32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32"/>
            <p:cNvSpPr/>
            <p:nvPr/>
          </p:nvSpPr>
          <p:spPr>
            <a:xfrm>
              <a:off x="2406050" y="960300"/>
              <a:ext cx="50075" cy="42550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32"/>
            <p:cNvSpPr/>
            <p:nvPr/>
          </p:nvSpPr>
          <p:spPr>
            <a:xfrm>
              <a:off x="6278000" y="971125"/>
              <a:ext cx="21700" cy="18375"/>
            </a:xfrm>
            <a:custGeom>
              <a:rect b="b" l="l" r="r" t="t"/>
              <a:pathLst>
                <a:path extrusionOk="0" h="735" w="868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32"/>
            <p:cNvSpPr/>
            <p:nvPr/>
          </p:nvSpPr>
          <p:spPr>
            <a:xfrm>
              <a:off x="3942975" y="985325"/>
              <a:ext cx="22550" cy="2252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32"/>
            <p:cNvSpPr/>
            <p:nvPr/>
          </p:nvSpPr>
          <p:spPr>
            <a:xfrm>
              <a:off x="3232475" y="1007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32"/>
            <p:cNvSpPr/>
            <p:nvPr/>
          </p:nvSpPr>
          <p:spPr>
            <a:xfrm>
              <a:off x="3790375" y="1052025"/>
              <a:ext cx="26725" cy="23375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32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32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32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32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32"/>
            <p:cNvSpPr/>
            <p:nvPr/>
          </p:nvSpPr>
          <p:spPr>
            <a:xfrm>
              <a:off x="4682675" y="1063700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32"/>
            <p:cNvSpPr/>
            <p:nvPr/>
          </p:nvSpPr>
          <p:spPr>
            <a:xfrm>
              <a:off x="3737000" y="10962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32"/>
            <p:cNvSpPr/>
            <p:nvPr/>
          </p:nvSpPr>
          <p:spPr>
            <a:xfrm>
              <a:off x="4593450" y="110872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32"/>
            <p:cNvSpPr/>
            <p:nvPr/>
          </p:nvSpPr>
          <p:spPr>
            <a:xfrm>
              <a:off x="2336000" y="1112075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32"/>
            <p:cNvSpPr/>
            <p:nvPr/>
          </p:nvSpPr>
          <p:spPr>
            <a:xfrm>
              <a:off x="4026375" y="11204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32"/>
            <p:cNvSpPr/>
            <p:nvPr/>
          </p:nvSpPr>
          <p:spPr>
            <a:xfrm>
              <a:off x="4309925" y="1123750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32"/>
            <p:cNvSpPr/>
            <p:nvPr/>
          </p:nvSpPr>
          <p:spPr>
            <a:xfrm>
              <a:off x="3865425" y="113375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32"/>
            <p:cNvSpPr/>
            <p:nvPr/>
          </p:nvSpPr>
          <p:spPr>
            <a:xfrm>
              <a:off x="3646100" y="1157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32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32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32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32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32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32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32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32"/>
            <p:cNvSpPr/>
            <p:nvPr/>
          </p:nvSpPr>
          <p:spPr>
            <a:xfrm>
              <a:off x="5692575" y="1193800"/>
              <a:ext cx="32550" cy="45050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32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32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32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32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32"/>
            <p:cNvSpPr/>
            <p:nvPr/>
          </p:nvSpPr>
          <p:spPr>
            <a:xfrm>
              <a:off x="2576175" y="125217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32"/>
            <p:cNvSpPr/>
            <p:nvPr/>
          </p:nvSpPr>
          <p:spPr>
            <a:xfrm>
              <a:off x="3865425" y="1281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32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32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32"/>
            <p:cNvSpPr/>
            <p:nvPr/>
          </p:nvSpPr>
          <p:spPr>
            <a:xfrm>
              <a:off x="4385800" y="12855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32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32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32"/>
            <p:cNvSpPr/>
            <p:nvPr/>
          </p:nvSpPr>
          <p:spPr>
            <a:xfrm>
              <a:off x="4307425" y="1303875"/>
              <a:ext cx="13350" cy="14200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32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32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32"/>
            <p:cNvSpPr/>
            <p:nvPr/>
          </p:nvSpPr>
          <p:spPr>
            <a:xfrm>
              <a:off x="5241425" y="1312225"/>
              <a:ext cx="51725" cy="42550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32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32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32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32"/>
            <p:cNvSpPr/>
            <p:nvPr/>
          </p:nvSpPr>
          <p:spPr>
            <a:xfrm>
              <a:off x="4027225" y="1373925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32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32"/>
            <p:cNvSpPr/>
            <p:nvPr/>
          </p:nvSpPr>
          <p:spPr>
            <a:xfrm>
              <a:off x="3839575" y="1415625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32"/>
            <p:cNvSpPr/>
            <p:nvPr/>
          </p:nvSpPr>
          <p:spPr>
            <a:xfrm>
              <a:off x="2486125" y="1415625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32"/>
            <p:cNvSpPr/>
            <p:nvPr/>
          </p:nvSpPr>
          <p:spPr>
            <a:xfrm>
              <a:off x="2406050" y="1432300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32"/>
            <p:cNvSpPr/>
            <p:nvPr/>
          </p:nvSpPr>
          <p:spPr>
            <a:xfrm>
              <a:off x="4093100" y="1455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32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32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32"/>
            <p:cNvSpPr/>
            <p:nvPr/>
          </p:nvSpPr>
          <p:spPr>
            <a:xfrm>
              <a:off x="3825400" y="14831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32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32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32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32"/>
            <p:cNvSpPr/>
            <p:nvPr/>
          </p:nvSpPr>
          <p:spPr>
            <a:xfrm>
              <a:off x="5322300" y="15065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32"/>
            <p:cNvSpPr/>
            <p:nvPr/>
          </p:nvSpPr>
          <p:spPr>
            <a:xfrm>
              <a:off x="5172200" y="1503175"/>
              <a:ext cx="22550" cy="46725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32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32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32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32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32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32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32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32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32"/>
            <p:cNvSpPr/>
            <p:nvPr/>
          </p:nvSpPr>
          <p:spPr>
            <a:xfrm>
              <a:off x="4234025" y="1644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32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32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32"/>
            <p:cNvSpPr/>
            <p:nvPr/>
          </p:nvSpPr>
          <p:spPr>
            <a:xfrm>
              <a:off x="5485750" y="1668300"/>
              <a:ext cx="17550" cy="13375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32"/>
            <p:cNvSpPr/>
            <p:nvPr/>
          </p:nvSpPr>
          <p:spPr>
            <a:xfrm>
              <a:off x="6230450" y="1688325"/>
              <a:ext cx="19200" cy="20875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32"/>
            <p:cNvSpPr/>
            <p:nvPr/>
          </p:nvSpPr>
          <p:spPr>
            <a:xfrm>
              <a:off x="4048050" y="168997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32"/>
            <p:cNvSpPr/>
            <p:nvPr/>
          </p:nvSpPr>
          <p:spPr>
            <a:xfrm>
              <a:off x="2379375" y="17025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32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32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32"/>
            <p:cNvSpPr/>
            <p:nvPr/>
          </p:nvSpPr>
          <p:spPr>
            <a:xfrm>
              <a:off x="5094650" y="17125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32"/>
            <p:cNvSpPr/>
            <p:nvPr/>
          </p:nvSpPr>
          <p:spPr>
            <a:xfrm>
              <a:off x="3811225" y="1693325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32"/>
            <p:cNvSpPr/>
            <p:nvPr/>
          </p:nvSpPr>
          <p:spPr>
            <a:xfrm>
              <a:off x="3605250" y="17275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32"/>
            <p:cNvSpPr/>
            <p:nvPr/>
          </p:nvSpPr>
          <p:spPr>
            <a:xfrm>
              <a:off x="5359000" y="172167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32"/>
            <p:cNvSpPr/>
            <p:nvPr/>
          </p:nvSpPr>
          <p:spPr>
            <a:xfrm>
              <a:off x="5300625" y="1732525"/>
              <a:ext cx="12525" cy="2502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32"/>
            <p:cNvSpPr/>
            <p:nvPr/>
          </p:nvSpPr>
          <p:spPr>
            <a:xfrm>
              <a:off x="3773700" y="1731675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32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32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32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32"/>
            <p:cNvSpPr/>
            <p:nvPr/>
          </p:nvSpPr>
          <p:spPr>
            <a:xfrm>
              <a:off x="6303850" y="1749200"/>
              <a:ext cx="8350" cy="25875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32"/>
            <p:cNvSpPr/>
            <p:nvPr/>
          </p:nvSpPr>
          <p:spPr>
            <a:xfrm>
              <a:off x="5826000" y="1781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32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32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32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32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32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32"/>
            <p:cNvSpPr/>
            <p:nvPr/>
          </p:nvSpPr>
          <p:spPr>
            <a:xfrm>
              <a:off x="4087250" y="18034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32"/>
            <p:cNvSpPr/>
            <p:nvPr/>
          </p:nvSpPr>
          <p:spPr>
            <a:xfrm>
              <a:off x="4329100" y="18109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32"/>
            <p:cNvSpPr/>
            <p:nvPr/>
          </p:nvSpPr>
          <p:spPr>
            <a:xfrm>
              <a:off x="5783475" y="17992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32"/>
            <p:cNvSpPr/>
            <p:nvPr/>
          </p:nvSpPr>
          <p:spPr>
            <a:xfrm>
              <a:off x="4260725" y="18034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32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32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32"/>
            <p:cNvSpPr/>
            <p:nvPr/>
          </p:nvSpPr>
          <p:spPr>
            <a:xfrm>
              <a:off x="3985525" y="1800900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32"/>
            <p:cNvSpPr/>
            <p:nvPr/>
          </p:nvSpPr>
          <p:spPr>
            <a:xfrm>
              <a:off x="4066400" y="1800900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32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32"/>
            <p:cNvSpPr/>
            <p:nvPr/>
          </p:nvSpPr>
          <p:spPr>
            <a:xfrm>
              <a:off x="5124675" y="1841750"/>
              <a:ext cx="25875" cy="14200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32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32"/>
            <p:cNvSpPr/>
            <p:nvPr/>
          </p:nvSpPr>
          <p:spPr>
            <a:xfrm>
              <a:off x="5076300" y="1909300"/>
              <a:ext cx="24200" cy="20050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32"/>
            <p:cNvSpPr/>
            <p:nvPr/>
          </p:nvSpPr>
          <p:spPr>
            <a:xfrm>
              <a:off x="6043650" y="19043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32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32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32"/>
            <p:cNvSpPr/>
            <p:nvPr/>
          </p:nvSpPr>
          <p:spPr>
            <a:xfrm>
              <a:off x="5223900" y="19368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32"/>
            <p:cNvSpPr/>
            <p:nvPr/>
          </p:nvSpPr>
          <p:spPr>
            <a:xfrm>
              <a:off x="5145500" y="1942675"/>
              <a:ext cx="20050" cy="1335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32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32"/>
            <p:cNvSpPr/>
            <p:nvPr/>
          </p:nvSpPr>
          <p:spPr>
            <a:xfrm>
              <a:off x="2516125" y="1976850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32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32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32"/>
            <p:cNvSpPr/>
            <p:nvPr/>
          </p:nvSpPr>
          <p:spPr>
            <a:xfrm>
              <a:off x="6011975" y="1979350"/>
              <a:ext cx="21700" cy="11700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32"/>
            <p:cNvSpPr/>
            <p:nvPr/>
          </p:nvSpPr>
          <p:spPr>
            <a:xfrm>
              <a:off x="5319800" y="199187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32"/>
            <p:cNvSpPr/>
            <p:nvPr/>
          </p:nvSpPr>
          <p:spPr>
            <a:xfrm>
              <a:off x="6142050" y="200105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32"/>
            <p:cNvSpPr/>
            <p:nvPr/>
          </p:nvSpPr>
          <p:spPr>
            <a:xfrm>
              <a:off x="5864350" y="201355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32"/>
            <p:cNvSpPr/>
            <p:nvPr/>
          </p:nvSpPr>
          <p:spPr>
            <a:xfrm>
              <a:off x="5479925" y="20686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32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32"/>
            <p:cNvSpPr/>
            <p:nvPr/>
          </p:nvSpPr>
          <p:spPr>
            <a:xfrm>
              <a:off x="6393900" y="2134475"/>
              <a:ext cx="8375" cy="7525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32"/>
            <p:cNvSpPr/>
            <p:nvPr/>
          </p:nvSpPr>
          <p:spPr>
            <a:xfrm>
              <a:off x="5977775" y="21603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32"/>
            <p:cNvSpPr/>
            <p:nvPr/>
          </p:nvSpPr>
          <p:spPr>
            <a:xfrm>
              <a:off x="6393900" y="2182000"/>
              <a:ext cx="8375" cy="15050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32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32"/>
            <p:cNvSpPr/>
            <p:nvPr/>
          </p:nvSpPr>
          <p:spPr>
            <a:xfrm>
              <a:off x="5596675" y="2207025"/>
              <a:ext cx="51725" cy="53400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32"/>
            <p:cNvSpPr/>
            <p:nvPr/>
          </p:nvSpPr>
          <p:spPr>
            <a:xfrm>
              <a:off x="6043650" y="2218700"/>
              <a:ext cx="21700" cy="15875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32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32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32"/>
            <p:cNvSpPr/>
            <p:nvPr/>
          </p:nvSpPr>
          <p:spPr>
            <a:xfrm>
              <a:off x="6204600" y="23287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32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32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32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32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32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32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32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32"/>
            <p:cNvSpPr/>
            <p:nvPr/>
          </p:nvSpPr>
          <p:spPr>
            <a:xfrm>
              <a:off x="6362225" y="2589800"/>
              <a:ext cx="26700" cy="20875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32"/>
            <p:cNvSpPr/>
            <p:nvPr/>
          </p:nvSpPr>
          <p:spPr>
            <a:xfrm>
              <a:off x="5974450" y="2634825"/>
              <a:ext cx="31700" cy="20875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32"/>
            <p:cNvSpPr/>
            <p:nvPr/>
          </p:nvSpPr>
          <p:spPr>
            <a:xfrm>
              <a:off x="6331350" y="2650675"/>
              <a:ext cx="21725" cy="12525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32"/>
            <p:cNvSpPr/>
            <p:nvPr/>
          </p:nvSpPr>
          <p:spPr>
            <a:xfrm>
              <a:off x="6193750" y="2649000"/>
              <a:ext cx="40075" cy="31725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32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32"/>
            <p:cNvSpPr/>
            <p:nvPr/>
          </p:nvSpPr>
          <p:spPr>
            <a:xfrm>
              <a:off x="6318025" y="27791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32"/>
            <p:cNvSpPr/>
            <p:nvPr/>
          </p:nvSpPr>
          <p:spPr>
            <a:xfrm>
              <a:off x="6138725" y="279995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32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32"/>
            <p:cNvSpPr/>
            <p:nvPr/>
          </p:nvSpPr>
          <p:spPr>
            <a:xfrm>
              <a:off x="6325525" y="2825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32"/>
            <p:cNvSpPr/>
            <p:nvPr/>
          </p:nvSpPr>
          <p:spPr>
            <a:xfrm>
              <a:off x="6364725" y="28224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32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32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32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32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32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32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32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32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32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32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32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32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32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32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32"/>
            <p:cNvSpPr/>
            <p:nvPr/>
          </p:nvSpPr>
          <p:spPr>
            <a:xfrm>
              <a:off x="6115375" y="31402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32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32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32"/>
            <p:cNvSpPr/>
            <p:nvPr/>
          </p:nvSpPr>
          <p:spPr>
            <a:xfrm>
              <a:off x="5769300" y="3188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32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32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32"/>
            <p:cNvSpPr/>
            <p:nvPr/>
          </p:nvSpPr>
          <p:spPr>
            <a:xfrm>
              <a:off x="6151225" y="3245275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32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32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fill="none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32"/>
            <p:cNvSpPr/>
            <p:nvPr/>
          </p:nvSpPr>
          <p:spPr>
            <a:xfrm>
              <a:off x="5871875" y="327945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32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32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32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32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32"/>
            <p:cNvSpPr/>
            <p:nvPr/>
          </p:nvSpPr>
          <p:spPr>
            <a:xfrm>
              <a:off x="2339350" y="961125"/>
              <a:ext cx="15025" cy="18375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32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32"/>
            <p:cNvSpPr/>
            <p:nvPr/>
          </p:nvSpPr>
          <p:spPr>
            <a:xfrm>
              <a:off x="3680300" y="1599925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32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32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32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64" name="Google Shape;7364;p32"/>
          <p:cNvSpPr/>
          <p:nvPr/>
        </p:nvSpPr>
        <p:spPr>
          <a:xfrm>
            <a:off x="-173475" y="2117725"/>
            <a:ext cx="3793400" cy="3066375"/>
          </a:xfrm>
          <a:custGeom>
            <a:rect b="b" l="l" r="r" t="t"/>
            <a:pathLst>
              <a:path extrusionOk="0" h="122655" w="151736">
                <a:moveTo>
                  <a:pt x="27139" y="1"/>
                </a:moveTo>
                <a:cubicBezTo>
                  <a:pt x="20337" y="1"/>
                  <a:pt x="13631" y="1559"/>
                  <a:pt x="7781" y="4963"/>
                </a:cubicBezTo>
                <a:cubicBezTo>
                  <a:pt x="0" y="9492"/>
                  <a:pt x="3830" y="20191"/>
                  <a:pt x="3678" y="27973"/>
                </a:cubicBezTo>
                <a:cubicBezTo>
                  <a:pt x="3800" y="34295"/>
                  <a:pt x="4255" y="40587"/>
                  <a:pt x="5076" y="46818"/>
                </a:cubicBezTo>
                <a:lnTo>
                  <a:pt x="5076" y="122412"/>
                </a:lnTo>
                <a:lnTo>
                  <a:pt x="147419" y="122655"/>
                </a:lnTo>
                <a:cubicBezTo>
                  <a:pt x="151735" y="111257"/>
                  <a:pt x="150915" y="98551"/>
                  <a:pt x="145140" y="87852"/>
                </a:cubicBezTo>
                <a:cubicBezTo>
                  <a:pt x="138453" y="75694"/>
                  <a:pt x="125899" y="67882"/>
                  <a:pt x="112099" y="66757"/>
                </a:cubicBezTo>
                <a:cubicBezTo>
                  <a:pt x="97905" y="65602"/>
                  <a:pt x="84865" y="65694"/>
                  <a:pt x="76384" y="51681"/>
                </a:cubicBezTo>
                <a:cubicBezTo>
                  <a:pt x="69637" y="40496"/>
                  <a:pt x="71916" y="27395"/>
                  <a:pt x="63132" y="16514"/>
                </a:cubicBezTo>
                <a:cubicBezTo>
                  <a:pt x="54852" y="6286"/>
                  <a:pt x="40801" y="1"/>
                  <a:pt x="27139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5" name="Google Shape;7365;p32"/>
          <p:cNvSpPr/>
          <p:nvPr/>
        </p:nvSpPr>
        <p:spPr>
          <a:xfrm>
            <a:off x="1000568" y="1446301"/>
            <a:ext cx="2011858" cy="1845561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6" name="Google Shape;7366;p32"/>
          <p:cNvSpPr/>
          <p:nvPr/>
        </p:nvSpPr>
        <p:spPr>
          <a:xfrm>
            <a:off x="6131574" y="1446301"/>
            <a:ext cx="2011858" cy="1845561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7" name="Google Shape;7367;p32"/>
          <p:cNvSpPr/>
          <p:nvPr/>
        </p:nvSpPr>
        <p:spPr>
          <a:xfrm>
            <a:off x="3566102" y="1418751"/>
            <a:ext cx="2011858" cy="1845561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8" name="Google Shape;7368;p32"/>
          <p:cNvSpPr txBox="1"/>
          <p:nvPr/>
        </p:nvSpPr>
        <p:spPr>
          <a:xfrm>
            <a:off x="711725" y="537500"/>
            <a:ext cx="7720500" cy="5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7369" name="Google Shape;7369;p32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70" name="Google Shape;7370;p32"/>
          <p:cNvSpPr txBox="1"/>
          <p:nvPr>
            <p:ph idx="2" type="title"/>
          </p:nvPr>
        </p:nvSpPr>
        <p:spPr>
          <a:xfrm>
            <a:off x="1136197" y="3408300"/>
            <a:ext cx="1740600" cy="47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371" name="Google Shape;7371;p32"/>
          <p:cNvSpPr txBox="1"/>
          <p:nvPr>
            <p:ph idx="1" type="subTitle"/>
          </p:nvPr>
        </p:nvSpPr>
        <p:spPr>
          <a:xfrm>
            <a:off x="1000597" y="3881451"/>
            <a:ext cx="2011800" cy="6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2" name="Google Shape;7372;p32"/>
          <p:cNvSpPr txBox="1"/>
          <p:nvPr>
            <p:ph idx="3" type="title"/>
          </p:nvPr>
        </p:nvSpPr>
        <p:spPr>
          <a:xfrm>
            <a:off x="3701700" y="3408275"/>
            <a:ext cx="1740600" cy="47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373" name="Google Shape;7373;p32"/>
          <p:cNvSpPr txBox="1"/>
          <p:nvPr>
            <p:ph idx="4" type="subTitle"/>
          </p:nvPr>
        </p:nvSpPr>
        <p:spPr>
          <a:xfrm>
            <a:off x="3566100" y="3881441"/>
            <a:ext cx="2011800" cy="6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4" name="Google Shape;7374;p32"/>
          <p:cNvSpPr txBox="1"/>
          <p:nvPr>
            <p:ph idx="5" type="title"/>
          </p:nvPr>
        </p:nvSpPr>
        <p:spPr>
          <a:xfrm>
            <a:off x="6267203" y="3408300"/>
            <a:ext cx="1740600" cy="47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375" name="Google Shape;7375;p32"/>
          <p:cNvSpPr txBox="1"/>
          <p:nvPr>
            <p:ph idx="6" type="subTitle"/>
          </p:nvPr>
        </p:nvSpPr>
        <p:spPr>
          <a:xfrm>
            <a:off x="6131603" y="3881451"/>
            <a:ext cx="2011800" cy="6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_1">
    <p:spTree>
      <p:nvGrpSpPr>
        <p:cNvPr id="7376" name="Shape 7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77" name="Google Shape;7377;p33"/>
          <p:cNvGrpSpPr/>
          <p:nvPr/>
        </p:nvGrpSpPr>
        <p:grpSpPr>
          <a:xfrm>
            <a:off x="3853129" y="62545"/>
            <a:ext cx="5247965" cy="3589914"/>
            <a:chOff x="2230100" y="234775"/>
            <a:chExt cx="4173000" cy="2854575"/>
          </a:xfrm>
        </p:grpSpPr>
        <p:sp>
          <p:nvSpPr>
            <p:cNvPr id="7378" name="Google Shape;7378;p33"/>
            <p:cNvSpPr/>
            <p:nvPr/>
          </p:nvSpPr>
          <p:spPr>
            <a:xfrm>
              <a:off x="3075700" y="238950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33"/>
            <p:cNvSpPr/>
            <p:nvPr/>
          </p:nvSpPr>
          <p:spPr>
            <a:xfrm>
              <a:off x="3675300" y="238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33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33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fill="none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33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33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33"/>
            <p:cNvSpPr/>
            <p:nvPr/>
          </p:nvSpPr>
          <p:spPr>
            <a:xfrm>
              <a:off x="3860425" y="241450"/>
              <a:ext cx="41725" cy="34225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33"/>
            <p:cNvSpPr/>
            <p:nvPr/>
          </p:nvSpPr>
          <p:spPr>
            <a:xfrm>
              <a:off x="4748550" y="234775"/>
              <a:ext cx="35900" cy="51725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33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33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33"/>
            <p:cNvSpPr/>
            <p:nvPr/>
          </p:nvSpPr>
          <p:spPr>
            <a:xfrm>
              <a:off x="5970275" y="2714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33"/>
            <p:cNvSpPr/>
            <p:nvPr/>
          </p:nvSpPr>
          <p:spPr>
            <a:xfrm>
              <a:off x="3404275" y="291475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33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33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33"/>
            <p:cNvSpPr/>
            <p:nvPr/>
          </p:nvSpPr>
          <p:spPr>
            <a:xfrm>
              <a:off x="4120625" y="303150"/>
              <a:ext cx="25875" cy="25050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33"/>
            <p:cNvSpPr/>
            <p:nvPr/>
          </p:nvSpPr>
          <p:spPr>
            <a:xfrm>
              <a:off x="5282275" y="304825"/>
              <a:ext cx="57575" cy="36725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33"/>
            <p:cNvSpPr/>
            <p:nvPr/>
          </p:nvSpPr>
          <p:spPr>
            <a:xfrm>
              <a:off x="3872925" y="307325"/>
              <a:ext cx="19225" cy="15875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33"/>
            <p:cNvSpPr/>
            <p:nvPr/>
          </p:nvSpPr>
          <p:spPr>
            <a:xfrm>
              <a:off x="3439300" y="313175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33"/>
            <p:cNvSpPr/>
            <p:nvPr/>
          </p:nvSpPr>
          <p:spPr>
            <a:xfrm>
              <a:off x="4083075" y="319000"/>
              <a:ext cx="14225" cy="18375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33"/>
            <p:cNvSpPr/>
            <p:nvPr/>
          </p:nvSpPr>
          <p:spPr>
            <a:xfrm>
              <a:off x="2939775" y="319850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33"/>
            <p:cNvSpPr/>
            <p:nvPr/>
          </p:nvSpPr>
          <p:spPr>
            <a:xfrm>
              <a:off x="4275725" y="332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33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33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33"/>
            <p:cNvSpPr/>
            <p:nvPr/>
          </p:nvSpPr>
          <p:spPr>
            <a:xfrm>
              <a:off x="5152175" y="3457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33"/>
            <p:cNvSpPr/>
            <p:nvPr/>
          </p:nvSpPr>
          <p:spPr>
            <a:xfrm>
              <a:off x="4164800" y="383225"/>
              <a:ext cx="3375" cy="4175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33"/>
            <p:cNvSpPr/>
            <p:nvPr/>
          </p:nvSpPr>
          <p:spPr>
            <a:xfrm>
              <a:off x="6267150" y="378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33"/>
            <p:cNvSpPr/>
            <p:nvPr/>
          </p:nvSpPr>
          <p:spPr>
            <a:xfrm>
              <a:off x="3940475" y="3915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33"/>
            <p:cNvSpPr/>
            <p:nvPr/>
          </p:nvSpPr>
          <p:spPr>
            <a:xfrm>
              <a:off x="6233800" y="3848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33"/>
            <p:cNvSpPr/>
            <p:nvPr/>
          </p:nvSpPr>
          <p:spPr>
            <a:xfrm>
              <a:off x="3426775" y="390725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33"/>
            <p:cNvSpPr/>
            <p:nvPr/>
          </p:nvSpPr>
          <p:spPr>
            <a:xfrm>
              <a:off x="6261300" y="39822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33"/>
            <p:cNvSpPr/>
            <p:nvPr/>
          </p:nvSpPr>
          <p:spPr>
            <a:xfrm>
              <a:off x="3261675" y="392400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33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33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33"/>
            <p:cNvSpPr/>
            <p:nvPr/>
          </p:nvSpPr>
          <p:spPr>
            <a:xfrm>
              <a:off x="5094650" y="391550"/>
              <a:ext cx="45050" cy="48400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33"/>
            <p:cNvSpPr/>
            <p:nvPr/>
          </p:nvSpPr>
          <p:spPr>
            <a:xfrm>
              <a:off x="2977300" y="4174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33"/>
            <p:cNvSpPr/>
            <p:nvPr/>
          </p:nvSpPr>
          <p:spPr>
            <a:xfrm>
              <a:off x="3019000" y="4249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33"/>
            <p:cNvSpPr/>
            <p:nvPr/>
          </p:nvSpPr>
          <p:spPr>
            <a:xfrm>
              <a:off x="2718775" y="409075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33"/>
            <p:cNvSpPr/>
            <p:nvPr/>
          </p:nvSpPr>
          <p:spPr>
            <a:xfrm>
              <a:off x="2913925" y="427425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33"/>
            <p:cNvSpPr/>
            <p:nvPr/>
          </p:nvSpPr>
          <p:spPr>
            <a:xfrm>
              <a:off x="3884600" y="419900"/>
              <a:ext cx="61750" cy="60900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33"/>
            <p:cNvSpPr/>
            <p:nvPr/>
          </p:nvSpPr>
          <p:spPr>
            <a:xfrm>
              <a:off x="2761300" y="439100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33"/>
            <p:cNvSpPr/>
            <p:nvPr/>
          </p:nvSpPr>
          <p:spPr>
            <a:xfrm>
              <a:off x="4810275" y="497475"/>
              <a:ext cx="23375" cy="2002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33"/>
            <p:cNvSpPr/>
            <p:nvPr/>
          </p:nvSpPr>
          <p:spPr>
            <a:xfrm>
              <a:off x="5513275" y="504975"/>
              <a:ext cx="54225" cy="42550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33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33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33"/>
            <p:cNvSpPr/>
            <p:nvPr/>
          </p:nvSpPr>
          <p:spPr>
            <a:xfrm>
              <a:off x="5443225" y="5241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33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33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33"/>
            <p:cNvSpPr/>
            <p:nvPr/>
          </p:nvSpPr>
          <p:spPr>
            <a:xfrm>
              <a:off x="3561875" y="580850"/>
              <a:ext cx="18375" cy="16700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33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33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33"/>
            <p:cNvSpPr/>
            <p:nvPr/>
          </p:nvSpPr>
          <p:spPr>
            <a:xfrm>
              <a:off x="2711275" y="580025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33"/>
            <p:cNvSpPr/>
            <p:nvPr/>
          </p:nvSpPr>
          <p:spPr>
            <a:xfrm>
              <a:off x="3531850" y="618375"/>
              <a:ext cx="12550" cy="15875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33"/>
            <p:cNvSpPr/>
            <p:nvPr/>
          </p:nvSpPr>
          <p:spPr>
            <a:xfrm>
              <a:off x="2918100" y="665075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33"/>
            <p:cNvSpPr/>
            <p:nvPr/>
          </p:nvSpPr>
          <p:spPr>
            <a:xfrm>
              <a:off x="3767025" y="6709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33"/>
            <p:cNvSpPr/>
            <p:nvPr/>
          </p:nvSpPr>
          <p:spPr>
            <a:xfrm>
              <a:off x="4876150" y="6726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33"/>
            <p:cNvSpPr/>
            <p:nvPr/>
          </p:nvSpPr>
          <p:spPr>
            <a:xfrm>
              <a:off x="5248925" y="6992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33"/>
            <p:cNvSpPr/>
            <p:nvPr/>
          </p:nvSpPr>
          <p:spPr>
            <a:xfrm>
              <a:off x="3056525" y="716800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33"/>
            <p:cNvSpPr/>
            <p:nvPr/>
          </p:nvSpPr>
          <p:spPr>
            <a:xfrm>
              <a:off x="2588675" y="742650"/>
              <a:ext cx="19225" cy="14200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33"/>
            <p:cNvSpPr/>
            <p:nvPr/>
          </p:nvSpPr>
          <p:spPr>
            <a:xfrm>
              <a:off x="3392600" y="747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33"/>
            <p:cNvSpPr/>
            <p:nvPr/>
          </p:nvSpPr>
          <p:spPr>
            <a:xfrm>
              <a:off x="2418575" y="747650"/>
              <a:ext cx="34200" cy="29200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33"/>
            <p:cNvSpPr/>
            <p:nvPr/>
          </p:nvSpPr>
          <p:spPr>
            <a:xfrm>
              <a:off x="3663625" y="770150"/>
              <a:ext cx="37550" cy="39225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33"/>
            <p:cNvSpPr/>
            <p:nvPr/>
          </p:nvSpPr>
          <p:spPr>
            <a:xfrm>
              <a:off x="5183050" y="779325"/>
              <a:ext cx="19200" cy="20050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33"/>
            <p:cNvSpPr/>
            <p:nvPr/>
          </p:nvSpPr>
          <p:spPr>
            <a:xfrm>
              <a:off x="4782750" y="7835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33"/>
            <p:cNvSpPr/>
            <p:nvPr/>
          </p:nvSpPr>
          <p:spPr>
            <a:xfrm>
              <a:off x="2293475" y="791000"/>
              <a:ext cx="19200" cy="16700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33"/>
            <p:cNvSpPr/>
            <p:nvPr/>
          </p:nvSpPr>
          <p:spPr>
            <a:xfrm>
              <a:off x="5139675" y="791000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33"/>
            <p:cNvSpPr/>
            <p:nvPr/>
          </p:nvSpPr>
          <p:spPr>
            <a:xfrm>
              <a:off x="4138950" y="810200"/>
              <a:ext cx="52575" cy="46725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33"/>
            <p:cNvSpPr/>
            <p:nvPr/>
          </p:nvSpPr>
          <p:spPr>
            <a:xfrm>
              <a:off x="4746050" y="83437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33"/>
            <p:cNvSpPr/>
            <p:nvPr/>
          </p:nvSpPr>
          <p:spPr>
            <a:xfrm>
              <a:off x="5702575" y="834375"/>
              <a:ext cx="64250" cy="50900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33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33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33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33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33"/>
            <p:cNvSpPr/>
            <p:nvPr/>
          </p:nvSpPr>
          <p:spPr>
            <a:xfrm>
              <a:off x="2612875" y="8744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33"/>
            <p:cNvSpPr/>
            <p:nvPr/>
          </p:nvSpPr>
          <p:spPr>
            <a:xfrm>
              <a:off x="2938100" y="918600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33"/>
            <p:cNvSpPr/>
            <p:nvPr/>
          </p:nvSpPr>
          <p:spPr>
            <a:xfrm>
              <a:off x="2846375" y="945275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33"/>
            <p:cNvSpPr/>
            <p:nvPr/>
          </p:nvSpPr>
          <p:spPr>
            <a:xfrm>
              <a:off x="2230100" y="959450"/>
              <a:ext cx="31700" cy="12550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33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33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33"/>
            <p:cNvSpPr/>
            <p:nvPr/>
          </p:nvSpPr>
          <p:spPr>
            <a:xfrm>
              <a:off x="2406050" y="960300"/>
              <a:ext cx="50075" cy="42550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33"/>
            <p:cNvSpPr/>
            <p:nvPr/>
          </p:nvSpPr>
          <p:spPr>
            <a:xfrm>
              <a:off x="6278000" y="971125"/>
              <a:ext cx="21700" cy="18375"/>
            </a:xfrm>
            <a:custGeom>
              <a:rect b="b" l="l" r="r" t="t"/>
              <a:pathLst>
                <a:path extrusionOk="0" h="735" w="868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33"/>
            <p:cNvSpPr/>
            <p:nvPr/>
          </p:nvSpPr>
          <p:spPr>
            <a:xfrm>
              <a:off x="3942975" y="985325"/>
              <a:ext cx="22550" cy="2252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33"/>
            <p:cNvSpPr/>
            <p:nvPr/>
          </p:nvSpPr>
          <p:spPr>
            <a:xfrm>
              <a:off x="3232475" y="1007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33"/>
            <p:cNvSpPr/>
            <p:nvPr/>
          </p:nvSpPr>
          <p:spPr>
            <a:xfrm>
              <a:off x="3790375" y="1052025"/>
              <a:ext cx="26725" cy="23375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33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33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33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33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33"/>
            <p:cNvSpPr/>
            <p:nvPr/>
          </p:nvSpPr>
          <p:spPr>
            <a:xfrm>
              <a:off x="4682675" y="1063700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33"/>
            <p:cNvSpPr/>
            <p:nvPr/>
          </p:nvSpPr>
          <p:spPr>
            <a:xfrm>
              <a:off x="3737000" y="10962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33"/>
            <p:cNvSpPr/>
            <p:nvPr/>
          </p:nvSpPr>
          <p:spPr>
            <a:xfrm>
              <a:off x="4593450" y="110872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33"/>
            <p:cNvSpPr/>
            <p:nvPr/>
          </p:nvSpPr>
          <p:spPr>
            <a:xfrm>
              <a:off x="2336000" y="1112075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33"/>
            <p:cNvSpPr/>
            <p:nvPr/>
          </p:nvSpPr>
          <p:spPr>
            <a:xfrm>
              <a:off x="4026375" y="11204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33"/>
            <p:cNvSpPr/>
            <p:nvPr/>
          </p:nvSpPr>
          <p:spPr>
            <a:xfrm>
              <a:off x="4309925" y="1123750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33"/>
            <p:cNvSpPr/>
            <p:nvPr/>
          </p:nvSpPr>
          <p:spPr>
            <a:xfrm>
              <a:off x="3865425" y="113375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33"/>
            <p:cNvSpPr/>
            <p:nvPr/>
          </p:nvSpPr>
          <p:spPr>
            <a:xfrm>
              <a:off x="3646100" y="1157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33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33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33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33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33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33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33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33"/>
            <p:cNvSpPr/>
            <p:nvPr/>
          </p:nvSpPr>
          <p:spPr>
            <a:xfrm>
              <a:off x="5692575" y="1193800"/>
              <a:ext cx="32550" cy="45050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33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33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33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33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33"/>
            <p:cNvSpPr/>
            <p:nvPr/>
          </p:nvSpPr>
          <p:spPr>
            <a:xfrm>
              <a:off x="2576175" y="125217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33"/>
            <p:cNvSpPr/>
            <p:nvPr/>
          </p:nvSpPr>
          <p:spPr>
            <a:xfrm>
              <a:off x="3865425" y="1281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33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33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33"/>
            <p:cNvSpPr/>
            <p:nvPr/>
          </p:nvSpPr>
          <p:spPr>
            <a:xfrm>
              <a:off x="4385800" y="12855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33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33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33"/>
            <p:cNvSpPr/>
            <p:nvPr/>
          </p:nvSpPr>
          <p:spPr>
            <a:xfrm>
              <a:off x="4307425" y="1303875"/>
              <a:ext cx="13350" cy="14200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33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33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33"/>
            <p:cNvSpPr/>
            <p:nvPr/>
          </p:nvSpPr>
          <p:spPr>
            <a:xfrm>
              <a:off x="5241425" y="1312225"/>
              <a:ext cx="51725" cy="42550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33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33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33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33"/>
            <p:cNvSpPr/>
            <p:nvPr/>
          </p:nvSpPr>
          <p:spPr>
            <a:xfrm>
              <a:off x="4027225" y="1373925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33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33"/>
            <p:cNvSpPr/>
            <p:nvPr/>
          </p:nvSpPr>
          <p:spPr>
            <a:xfrm>
              <a:off x="3839575" y="1415625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33"/>
            <p:cNvSpPr/>
            <p:nvPr/>
          </p:nvSpPr>
          <p:spPr>
            <a:xfrm>
              <a:off x="2486125" y="1415625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33"/>
            <p:cNvSpPr/>
            <p:nvPr/>
          </p:nvSpPr>
          <p:spPr>
            <a:xfrm>
              <a:off x="2406050" y="1432300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33"/>
            <p:cNvSpPr/>
            <p:nvPr/>
          </p:nvSpPr>
          <p:spPr>
            <a:xfrm>
              <a:off x="4093100" y="1455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33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33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33"/>
            <p:cNvSpPr/>
            <p:nvPr/>
          </p:nvSpPr>
          <p:spPr>
            <a:xfrm>
              <a:off x="3825400" y="14831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33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33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33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33"/>
            <p:cNvSpPr/>
            <p:nvPr/>
          </p:nvSpPr>
          <p:spPr>
            <a:xfrm>
              <a:off x="5322300" y="15065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33"/>
            <p:cNvSpPr/>
            <p:nvPr/>
          </p:nvSpPr>
          <p:spPr>
            <a:xfrm>
              <a:off x="5172200" y="1503175"/>
              <a:ext cx="22550" cy="46725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33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33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33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33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33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33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33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33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33"/>
            <p:cNvSpPr/>
            <p:nvPr/>
          </p:nvSpPr>
          <p:spPr>
            <a:xfrm>
              <a:off x="4234025" y="1644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33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33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33"/>
            <p:cNvSpPr/>
            <p:nvPr/>
          </p:nvSpPr>
          <p:spPr>
            <a:xfrm>
              <a:off x="5485750" y="1668300"/>
              <a:ext cx="17550" cy="13375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33"/>
            <p:cNvSpPr/>
            <p:nvPr/>
          </p:nvSpPr>
          <p:spPr>
            <a:xfrm>
              <a:off x="6230450" y="1688325"/>
              <a:ext cx="19200" cy="20875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33"/>
            <p:cNvSpPr/>
            <p:nvPr/>
          </p:nvSpPr>
          <p:spPr>
            <a:xfrm>
              <a:off x="4048050" y="168997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33"/>
            <p:cNvSpPr/>
            <p:nvPr/>
          </p:nvSpPr>
          <p:spPr>
            <a:xfrm>
              <a:off x="2379375" y="17025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33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33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33"/>
            <p:cNvSpPr/>
            <p:nvPr/>
          </p:nvSpPr>
          <p:spPr>
            <a:xfrm>
              <a:off x="5094650" y="17125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33"/>
            <p:cNvSpPr/>
            <p:nvPr/>
          </p:nvSpPr>
          <p:spPr>
            <a:xfrm>
              <a:off x="3811225" y="1693325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33"/>
            <p:cNvSpPr/>
            <p:nvPr/>
          </p:nvSpPr>
          <p:spPr>
            <a:xfrm>
              <a:off x="2295150" y="171332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33"/>
            <p:cNvSpPr/>
            <p:nvPr/>
          </p:nvSpPr>
          <p:spPr>
            <a:xfrm>
              <a:off x="3605250" y="17275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33"/>
            <p:cNvSpPr/>
            <p:nvPr/>
          </p:nvSpPr>
          <p:spPr>
            <a:xfrm>
              <a:off x="5359000" y="172167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33"/>
            <p:cNvSpPr/>
            <p:nvPr/>
          </p:nvSpPr>
          <p:spPr>
            <a:xfrm>
              <a:off x="5300625" y="1732525"/>
              <a:ext cx="12525" cy="2502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33"/>
            <p:cNvSpPr/>
            <p:nvPr/>
          </p:nvSpPr>
          <p:spPr>
            <a:xfrm>
              <a:off x="3773700" y="1731675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33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33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33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33"/>
            <p:cNvSpPr/>
            <p:nvPr/>
          </p:nvSpPr>
          <p:spPr>
            <a:xfrm>
              <a:off x="6303850" y="1749200"/>
              <a:ext cx="8350" cy="25875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33"/>
            <p:cNvSpPr/>
            <p:nvPr/>
          </p:nvSpPr>
          <p:spPr>
            <a:xfrm>
              <a:off x="5826000" y="1781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33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33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33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33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33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33"/>
            <p:cNvSpPr/>
            <p:nvPr/>
          </p:nvSpPr>
          <p:spPr>
            <a:xfrm>
              <a:off x="4087250" y="18034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33"/>
            <p:cNvSpPr/>
            <p:nvPr/>
          </p:nvSpPr>
          <p:spPr>
            <a:xfrm>
              <a:off x="4329100" y="18109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33"/>
            <p:cNvSpPr/>
            <p:nvPr/>
          </p:nvSpPr>
          <p:spPr>
            <a:xfrm>
              <a:off x="5783475" y="17992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33"/>
            <p:cNvSpPr/>
            <p:nvPr/>
          </p:nvSpPr>
          <p:spPr>
            <a:xfrm>
              <a:off x="4260725" y="18034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33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33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33"/>
            <p:cNvSpPr/>
            <p:nvPr/>
          </p:nvSpPr>
          <p:spPr>
            <a:xfrm>
              <a:off x="3985525" y="1800900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33"/>
            <p:cNvSpPr/>
            <p:nvPr/>
          </p:nvSpPr>
          <p:spPr>
            <a:xfrm>
              <a:off x="4066400" y="1800900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33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33"/>
            <p:cNvSpPr/>
            <p:nvPr/>
          </p:nvSpPr>
          <p:spPr>
            <a:xfrm>
              <a:off x="5124675" y="1841750"/>
              <a:ext cx="25875" cy="14200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33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33"/>
            <p:cNvSpPr/>
            <p:nvPr/>
          </p:nvSpPr>
          <p:spPr>
            <a:xfrm>
              <a:off x="5076300" y="1909300"/>
              <a:ext cx="24200" cy="20050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33"/>
            <p:cNvSpPr/>
            <p:nvPr/>
          </p:nvSpPr>
          <p:spPr>
            <a:xfrm>
              <a:off x="6043650" y="19043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33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33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33"/>
            <p:cNvSpPr/>
            <p:nvPr/>
          </p:nvSpPr>
          <p:spPr>
            <a:xfrm>
              <a:off x="5223900" y="19368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33"/>
            <p:cNvSpPr/>
            <p:nvPr/>
          </p:nvSpPr>
          <p:spPr>
            <a:xfrm>
              <a:off x="5145500" y="1942675"/>
              <a:ext cx="20050" cy="1335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33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33"/>
            <p:cNvSpPr/>
            <p:nvPr/>
          </p:nvSpPr>
          <p:spPr>
            <a:xfrm>
              <a:off x="2516125" y="1976850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33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33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33"/>
            <p:cNvSpPr/>
            <p:nvPr/>
          </p:nvSpPr>
          <p:spPr>
            <a:xfrm>
              <a:off x="6011975" y="1979350"/>
              <a:ext cx="21700" cy="11700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33"/>
            <p:cNvSpPr/>
            <p:nvPr/>
          </p:nvSpPr>
          <p:spPr>
            <a:xfrm>
              <a:off x="5319800" y="199187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33"/>
            <p:cNvSpPr/>
            <p:nvPr/>
          </p:nvSpPr>
          <p:spPr>
            <a:xfrm>
              <a:off x="6142050" y="200105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33"/>
            <p:cNvSpPr/>
            <p:nvPr/>
          </p:nvSpPr>
          <p:spPr>
            <a:xfrm>
              <a:off x="5864350" y="201355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33"/>
            <p:cNvSpPr/>
            <p:nvPr/>
          </p:nvSpPr>
          <p:spPr>
            <a:xfrm>
              <a:off x="5479925" y="20686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33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33"/>
            <p:cNvSpPr/>
            <p:nvPr/>
          </p:nvSpPr>
          <p:spPr>
            <a:xfrm>
              <a:off x="6393900" y="2134475"/>
              <a:ext cx="8375" cy="7525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33"/>
            <p:cNvSpPr/>
            <p:nvPr/>
          </p:nvSpPr>
          <p:spPr>
            <a:xfrm>
              <a:off x="5977775" y="21603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33"/>
            <p:cNvSpPr/>
            <p:nvPr/>
          </p:nvSpPr>
          <p:spPr>
            <a:xfrm>
              <a:off x="6393900" y="2182000"/>
              <a:ext cx="8375" cy="15050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33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33"/>
            <p:cNvSpPr/>
            <p:nvPr/>
          </p:nvSpPr>
          <p:spPr>
            <a:xfrm>
              <a:off x="5596675" y="2207025"/>
              <a:ext cx="51725" cy="53400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33"/>
            <p:cNvSpPr/>
            <p:nvPr/>
          </p:nvSpPr>
          <p:spPr>
            <a:xfrm>
              <a:off x="6043650" y="2218700"/>
              <a:ext cx="21700" cy="15875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33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33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33"/>
            <p:cNvSpPr/>
            <p:nvPr/>
          </p:nvSpPr>
          <p:spPr>
            <a:xfrm>
              <a:off x="6204600" y="23287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33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33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33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33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33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33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33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33"/>
            <p:cNvSpPr/>
            <p:nvPr/>
          </p:nvSpPr>
          <p:spPr>
            <a:xfrm>
              <a:off x="6362225" y="2589800"/>
              <a:ext cx="26700" cy="20875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33"/>
            <p:cNvSpPr/>
            <p:nvPr/>
          </p:nvSpPr>
          <p:spPr>
            <a:xfrm>
              <a:off x="5974450" y="2634825"/>
              <a:ext cx="31700" cy="20875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33"/>
            <p:cNvSpPr/>
            <p:nvPr/>
          </p:nvSpPr>
          <p:spPr>
            <a:xfrm>
              <a:off x="6331350" y="2650675"/>
              <a:ext cx="21725" cy="12525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33"/>
            <p:cNvSpPr/>
            <p:nvPr/>
          </p:nvSpPr>
          <p:spPr>
            <a:xfrm>
              <a:off x="6193750" y="2649000"/>
              <a:ext cx="40075" cy="31725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33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33"/>
            <p:cNvSpPr/>
            <p:nvPr/>
          </p:nvSpPr>
          <p:spPr>
            <a:xfrm>
              <a:off x="6318025" y="27791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33"/>
            <p:cNvSpPr/>
            <p:nvPr/>
          </p:nvSpPr>
          <p:spPr>
            <a:xfrm>
              <a:off x="6138725" y="279995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33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33"/>
            <p:cNvSpPr/>
            <p:nvPr/>
          </p:nvSpPr>
          <p:spPr>
            <a:xfrm>
              <a:off x="6325525" y="2825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33"/>
            <p:cNvSpPr/>
            <p:nvPr/>
          </p:nvSpPr>
          <p:spPr>
            <a:xfrm>
              <a:off x="6364725" y="28224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33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33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33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33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33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33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33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33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33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33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33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33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33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33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33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33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33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33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33"/>
            <p:cNvSpPr/>
            <p:nvPr/>
          </p:nvSpPr>
          <p:spPr>
            <a:xfrm>
              <a:off x="2339350" y="961125"/>
              <a:ext cx="15025" cy="18375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33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33"/>
            <p:cNvSpPr/>
            <p:nvPr/>
          </p:nvSpPr>
          <p:spPr>
            <a:xfrm>
              <a:off x="3680300" y="1599925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33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33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33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24" name="Google Shape;7624;p33"/>
          <p:cNvSpPr/>
          <p:nvPr/>
        </p:nvSpPr>
        <p:spPr>
          <a:xfrm>
            <a:off x="-160100" y="2135838"/>
            <a:ext cx="3793400" cy="3066375"/>
          </a:xfrm>
          <a:custGeom>
            <a:rect b="b" l="l" r="r" t="t"/>
            <a:pathLst>
              <a:path extrusionOk="0" h="122655" w="151736">
                <a:moveTo>
                  <a:pt x="27139" y="1"/>
                </a:moveTo>
                <a:cubicBezTo>
                  <a:pt x="20337" y="1"/>
                  <a:pt x="13631" y="1559"/>
                  <a:pt x="7781" y="4963"/>
                </a:cubicBezTo>
                <a:cubicBezTo>
                  <a:pt x="0" y="9492"/>
                  <a:pt x="3830" y="20191"/>
                  <a:pt x="3678" y="27973"/>
                </a:cubicBezTo>
                <a:cubicBezTo>
                  <a:pt x="3800" y="34295"/>
                  <a:pt x="4255" y="40587"/>
                  <a:pt x="5076" y="46818"/>
                </a:cubicBezTo>
                <a:lnTo>
                  <a:pt x="5076" y="122412"/>
                </a:lnTo>
                <a:lnTo>
                  <a:pt x="147419" y="122655"/>
                </a:lnTo>
                <a:cubicBezTo>
                  <a:pt x="151735" y="111257"/>
                  <a:pt x="150915" y="98551"/>
                  <a:pt x="145140" y="87852"/>
                </a:cubicBezTo>
                <a:cubicBezTo>
                  <a:pt x="138453" y="75694"/>
                  <a:pt x="125899" y="67882"/>
                  <a:pt x="112099" y="66757"/>
                </a:cubicBezTo>
                <a:cubicBezTo>
                  <a:pt x="97905" y="65602"/>
                  <a:pt x="84865" y="65694"/>
                  <a:pt x="76384" y="51681"/>
                </a:cubicBezTo>
                <a:cubicBezTo>
                  <a:pt x="69637" y="40496"/>
                  <a:pt x="71916" y="27395"/>
                  <a:pt x="63132" y="16514"/>
                </a:cubicBezTo>
                <a:cubicBezTo>
                  <a:pt x="54852" y="6286"/>
                  <a:pt x="40801" y="1"/>
                  <a:pt x="27139" y="1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5" name="Google Shape;7625;p33"/>
          <p:cNvSpPr/>
          <p:nvPr/>
        </p:nvSpPr>
        <p:spPr>
          <a:xfrm rot="-5400000">
            <a:off x="-1206725" y="3007088"/>
            <a:ext cx="2940800" cy="1531500"/>
          </a:xfrm>
          <a:custGeom>
            <a:rect b="b" l="l" r="r" t="t"/>
            <a:pathLst>
              <a:path extrusionOk="0" h="61260" w="117632">
                <a:moveTo>
                  <a:pt x="117632" y="0"/>
                </a:moveTo>
                <a:lnTo>
                  <a:pt x="117632" y="0"/>
                </a:lnTo>
                <a:cubicBezTo>
                  <a:pt x="116393" y="362"/>
                  <a:pt x="115214" y="863"/>
                  <a:pt x="114099" y="1480"/>
                </a:cubicBezTo>
                <a:lnTo>
                  <a:pt x="114099" y="1480"/>
                </a:lnTo>
                <a:cubicBezTo>
                  <a:pt x="115294" y="992"/>
                  <a:pt x="116473" y="499"/>
                  <a:pt x="117632" y="0"/>
                </a:cubicBezTo>
                <a:close/>
                <a:moveTo>
                  <a:pt x="1186" y="16080"/>
                </a:moveTo>
                <a:cubicBezTo>
                  <a:pt x="790" y="16080"/>
                  <a:pt x="426" y="16444"/>
                  <a:pt x="0" y="16444"/>
                </a:cubicBezTo>
                <a:lnTo>
                  <a:pt x="1186" y="16444"/>
                </a:lnTo>
                <a:lnTo>
                  <a:pt x="1186" y="16080"/>
                </a:lnTo>
                <a:close/>
                <a:moveTo>
                  <a:pt x="114099" y="1480"/>
                </a:moveTo>
                <a:lnTo>
                  <a:pt x="114099" y="1480"/>
                </a:lnTo>
                <a:cubicBezTo>
                  <a:pt x="103281" y="5902"/>
                  <a:pt x="91135" y="9979"/>
                  <a:pt x="81035" y="15289"/>
                </a:cubicBezTo>
                <a:cubicBezTo>
                  <a:pt x="81582" y="15441"/>
                  <a:pt x="82160" y="16292"/>
                  <a:pt x="82737" y="16444"/>
                </a:cubicBezTo>
                <a:lnTo>
                  <a:pt x="1186" y="16444"/>
                </a:lnTo>
                <a:lnTo>
                  <a:pt x="1186" y="25016"/>
                </a:lnTo>
                <a:cubicBezTo>
                  <a:pt x="1459" y="25016"/>
                  <a:pt x="1550" y="24286"/>
                  <a:pt x="1824" y="24286"/>
                </a:cubicBezTo>
                <a:cubicBezTo>
                  <a:pt x="6621" y="23393"/>
                  <a:pt x="11747" y="22808"/>
                  <a:pt x="16871" y="22808"/>
                </a:cubicBezTo>
                <a:cubicBezTo>
                  <a:pt x="27266" y="22808"/>
                  <a:pt x="37655" y="25216"/>
                  <a:pt x="45290" y="32341"/>
                </a:cubicBezTo>
                <a:cubicBezTo>
                  <a:pt x="53223" y="39758"/>
                  <a:pt x="56992" y="51126"/>
                  <a:pt x="66141" y="57326"/>
                </a:cubicBezTo>
                <a:cubicBezTo>
                  <a:pt x="69994" y="59951"/>
                  <a:pt x="74666" y="61259"/>
                  <a:pt x="79328" y="61259"/>
                </a:cubicBezTo>
                <a:cubicBezTo>
                  <a:pt x="86436" y="61259"/>
                  <a:pt x="93519" y="58217"/>
                  <a:pt x="97631" y="52159"/>
                </a:cubicBezTo>
                <a:cubicBezTo>
                  <a:pt x="100428" y="48056"/>
                  <a:pt x="101674" y="43132"/>
                  <a:pt x="101978" y="38208"/>
                </a:cubicBezTo>
                <a:cubicBezTo>
                  <a:pt x="102525" y="29758"/>
                  <a:pt x="100732" y="22645"/>
                  <a:pt x="103680" y="14438"/>
                </a:cubicBezTo>
                <a:cubicBezTo>
                  <a:pt x="105585" y="9119"/>
                  <a:pt x="109222" y="4182"/>
                  <a:pt x="114099" y="1480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626" name="Google Shape;7626;p33"/>
          <p:cNvPicPr preferRelativeResize="0"/>
          <p:nvPr/>
        </p:nvPicPr>
        <p:blipFill rotWithShape="1">
          <a:blip r:embed="rId2">
            <a:alphaModFix/>
          </a:blip>
          <a:srcRect b="36742" l="11283" r="25680" t="40312"/>
          <a:stretch/>
        </p:blipFill>
        <p:spPr>
          <a:xfrm>
            <a:off x="5944025" y="929000"/>
            <a:ext cx="3199975" cy="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27" name="Google Shape;7627;p33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28" name="Google Shape;7628;p33"/>
          <p:cNvSpPr txBox="1"/>
          <p:nvPr>
            <p:ph idx="2" type="title"/>
          </p:nvPr>
        </p:nvSpPr>
        <p:spPr>
          <a:xfrm>
            <a:off x="1407900" y="1771713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629" name="Google Shape;7629;p33"/>
          <p:cNvSpPr txBox="1"/>
          <p:nvPr>
            <p:ph idx="1" type="subTitle"/>
          </p:nvPr>
        </p:nvSpPr>
        <p:spPr>
          <a:xfrm>
            <a:off x="902100" y="2344425"/>
            <a:ext cx="2131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0" name="Google Shape;7630;p33"/>
          <p:cNvSpPr txBox="1"/>
          <p:nvPr>
            <p:ph idx="3" type="title"/>
          </p:nvPr>
        </p:nvSpPr>
        <p:spPr>
          <a:xfrm>
            <a:off x="4012200" y="1771713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631" name="Google Shape;7631;p33"/>
          <p:cNvSpPr txBox="1"/>
          <p:nvPr>
            <p:ph idx="4" type="subTitle"/>
          </p:nvPr>
        </p:nvSpPr>
        <p:spPr>
          <a:xfrm>
            <a:off x="3506400" y="2344425"/>
            <a:ext cx="2131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2" name="Google Shape;7632;p33"/>
          <p:cNvSpPr txBox="1"/>
          <p:nvPr>
            <p:ph idx="5" type="title"/>
          </p:nvPr>
        </p:nvSpPr>
        <p:spPr>
          <a:xfrm>
            <a:off x="6616500" y="1771713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633" name="Google Shape;7633;p33"/>
          <p:cNvSpPr txBox="1"/>
          <p:nvPr>
            <p:ph idx="6" type="subTitle"/>
          </p:nvPr>
        </p:nvSpPr>
        <p:spPr>
          <a:xfrm>
            <a:off x="6110700" y="2344425"/>
            <a:ext cx="2131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4" name="Google Shape;7634;p33"/>
          <p:cNvSpPr txBox="1"/>
          <p:nvPr>
            <p:ph idx="7" type="title"/>
          </p:nvPr>
        </p:nvSpPr>
        <p:spPr>
          <a:xfrm>
            <a:off x="1407900" y="3460588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635" name="Google Shape;7635;p33"/>
          <p:cNvSpPr txBox="1"/>
          <p:nvPr>
            <p:ph idx="8" type="subTitle"/>
          </p:nvPr>
        </p:nvSpPr>
        <p:spPr>
          <a:xfrm>
            <a:off x="902100" y="4033300"/>
            <a:ext cx="2131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6" name="Google Shape;7636;p33"/>
          <p:cNvSpPr txBox="1"/>
          <p:nvPr>
            <p:ph idx="9" type="title"/>
          </p:nvPr>
        </p:nvSpPr>
        <p:spPr>
          <a:xfrm>
            <a:off x="4012200" y="3460588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637" name="Google Shape;7637;p33"/>
          <p:cNvSpPr txBox="1"/>
          <p:nvPr>
            <p:ph idx="13" type="subTitle"/>
          </p:nvPr>
        </p:nvSpPr>
        <p:spPr>
          <a:xfrm>
            <a:off x="3506400" y="4033300"/>
            <a:ext cx="2131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8" name="Google Shape;7638;p33"/>
          <p:cNvSpPr txBox="1"/>
          <p:nvPr>
            <p:ph idx="14" type="title"/>
          </p:nvPr>
        </p:nvSpPr>
        <p:spPr>
          <a:xfrm>
            <a:off x="6616500" y="3460588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639" name="Google Shape;7639;p33"/>
          <p:cNvSpPr txBox="1"/>
          <p:nvPr>
            <p:ph idx="15" type="subTitle"/>
          </p:nvPr>
        </p:nvSpPr>
        <p:spPr>
          <a:xfrm>
            <a:off x="6110700" y="4033300"/>
            <a:ext cx="2131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CUSTOM_4">
    <p:spTree>
      <p:nvGrpSpPr>
        <p:cNvPr id="7640" name="Shape 7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41" name="Google Shape;7641;p34"/>
          <p:cNvGrpSpPr/>
          <p:nvPr/>
        </p:nvGrpSpPr>
        <p:grpSpPr>
          <a:xfrm flipH="1">
            <a:off x="69" y="1997322"/>
            <a:ext cx="4478884" cy="3146123"/>
            <a:chOff x="2595350" y="2779100"/>
            <a:chExt cx="3808575" cy="2675275"/>
          </a:xfrm>
        </p:grpSpPr>
        <p:sp>
          <p:nvSpPr>
            <p:cNvPr id="7642" name="Google Shape;7642;p34"/>
            <p:cNvSpPr/>
            <p:nvPr/>
          </p:nvSpPr>
          <p:spPr>
            <a:xfrm>
              <a:off x="6318025" y="27791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34"/>
            <p:cNvSpPr/>
            <p:nvPr/>
          </p:nvSpPr>
          <p:spPr>
            <a:xfrm>
              <a:off x="6138725" y="279995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34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34"/>
            <p:cNvSpPr/>
            <p:nvPr/>
          </p:nvSpPr>
          <p:spPr>
            <a:xfrm>
              <a:off x="6325525" y="2825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34"/>
            <p:cNvSpPr/>
            <p:nvPr/>
          </p:nvSpPr>
          <p:spPr>
            <a:xfrm>
              <a:off x="6364725" y="28224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34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34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34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34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34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34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34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34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34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34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34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34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34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34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34"/>
            <p:cNvSpPr/>
            <p:nvPr/>
          </p:nvSpPr>
          <p:spPr>
            <a:xfrm>
              <a:off x="6115375" y="31402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34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34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34"/>
            <p:cNvSpPr/>
            <p:nvPr/>
          </p:nvSpPr>
          <p:spPr>
            <a:xfrm>
              <a:off x="5769300" y="3188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34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34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34"/>
            <p:cNvSpPr/>
            <p:nvPr/>
          </p:nvSpPr>
          <p:spPr>
            <a:xfrm>
              <a:off x="6151225" y="3245275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34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34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fill="none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34"/>
            <p:cNvSpPr/>
            <p:nvPr/>
          </p:nvSpPr>
          <p:spPr>
            <a:xfrm>
              <a:off x="5871875" y="327945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34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34"/>
            <p:cNvSpPr/>
            <p:nvPr/>
          </p:nvSpPr>
          <p:spPr>
            <a:xfrm>
              <a:off x="6233800" y="33019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34"/>
            <p:cNvSpPr/>
            <p:nvPr/>
          </p:nvSpPr>
          <p:spPr>
            <a:xfrm>
              <a:off x="6378900" y="3318650"/>
              <a:ext cx="4175" cy="4200"/>
            </a:xfrm>
            <a:custGeom>
              <a:rect b="b" l="l" r="r" t="t"/>
              <a:pathLst>
                <a:path extrusionOk="0" h="168" w="167">
                  <a:moveTo>
                    <a:pt x="67" y="67"/>
                  </a:moveTo>
                  <a:cubicBezTo>
                    <a:pt x="0" y="1"/>
                    <a:pt x="167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34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34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34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34"/>
            <p:cNvSpPr/>
            <p:nvPr/>
          </p:nvSpPr>
          <p:spPr>
            <a:xfrm>
              <a:off x="6298000" y="33445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" y="1"/>
                    <a:pt x="167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34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34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34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34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34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34"/>
            <p:cNvSpPr/>
            <p:nvPr/>
          </p:nvSpPr>
          <p:spPr>
            <a:xfrm>
              <a:off x="5817650" y="3422050"/>
              <a:ext cx="50075" cy="64250"/>
            </a:xfrm>
            <a:custGeom>
              <a:rect b="b" l="l" r="r" t="t"/>
              <a:pathLst>
                <a:path extrusionOk="0" h="2570" w="2003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34"/>
            <p:cNvSpPr/>
            <p:nvPr/>
          </p:nvSpPr>
          <p:spPr>
            <a:xfrm>
              <a:off x="6069500" y="34379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34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34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fill="none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34"/>
            <p:cNvSpPr/>
            <p:nvPr/>
          </p:nvSpPr>
          <p:spPr>
            <a:xfrm>
              <a:off x="5437375" y="3483775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34"/>
            <p:cNvSpPr/>
            <p:nvPr/>
          </p:nvSpPr>
          <p:spPr>
            <a:xfrm>
              <a:off x="6207950" y="34887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34"/>
            <p:cNvSpPr/>
            <p:nvPr/>
          </p:nvSpPr>
          <p:spPr>
            <a:xfrm>
              <a:off x="5585825" y="34854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34"/>
            <p:cNvSpPr/>
            <p:nvPr/>
          </p:nvSpPr>
          <p:spPr>
            <a:xfrm>
              <a:off x="5842675" y="3493775"/>
              <a:ext cx="10875" cy="25050"/>
            </a:xfrm>
            <a:custGeom>
              <a:rect b="b" l="l" r="r" t="t"/>
              <a:pathLst>
                <a:path extrusionOk="0" h="1002" w="435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34"/>
            <p:cNvSpPr/>
            <p:nvPr/>
          </p:nvSpPr>
          <p:spPr>
            <a:xfrm>
              <a:off x="6354700" y="3547150"/>
              <a:ext cx="21725" cy="9200"/>
            </a:xfrm>
            <a:custGeom>
              <a:rect b="b" l="l" r="r" t="t"/>
              <a:pathLst>
                <a:path extrusionOk="0" h="368" w="869">
                  <a:moveTo>
                    <a:pt x="134" y="0"/>
                  </a:moveTo>
                  <a:cubicBezTo>
                    <a:pt x="1" y="367"/>
                    <a:pt x="868" y="367"/>
                    <a:pt x="735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34"/>
            <p:cNvSpPr/>
            <p:nvPr/>
          </p:nvSpPr>
          <p:spPr>
            <a:xfrm>
              <a:off x="6153725" y="35563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200"/>
                  </a:moveTo>
                  <a:cubicBezTo>
                    <a:pt x="501" y="67"/>
                    <a:pt x="234" y="0"/>
                    <a:pt x="1" y="67"/>
                  </a:cubicBezTo>
                  <a:cubicBezTo>
                    <a:pt x="1" y="701"/>
                    <a:pt x="568" y="768"/>
                    <a:pt x="735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34"/>
            <p:cNvSpPr/>
            <p:nvPr/>
          </p:nvSpPr>
          <p:spPr>
            <a:xfrm>
              <a:off x="5999450" y="35821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34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34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fill="none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34"/>
            <p:cNvSpPr/>
            <p:nvPr/>
          </p:nvSpPr>
          <p:spPr>
            <a:xfrm>
              <a:off x="5519950" y="3619700"/>
              <a:ext cx="10850" cy="11700"/>
            </a:xfrm>
            <a:custGeom>
              <a:rect b="b" l="l" r="r" t="t"/>
              <a:pathLst>
                <a:path extrusionOk="0" h="468" w="434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34"/>
            <p:cNvSpPr/>
            <p:nvPr/>
          </p:nvSpPr>
          <p:spPr>
            <a:xfrm>
              <a:off x="6121200" y="3618875"/>
              <a:ext cx="14200" cy="10025"/>
            </a:xfrm>
            <a:custGeom>
              <a:rect b="b" l="l" r="r" t="t"/>
              <a:pathLst>
                <a:path extrusionOk="0" h="401" w="568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34"/>
            <p:cNvSpPr/>
            <p:nvPr/>
          </p:nvSpPr>
          <p:spPr>
            <a:xfrm>
              <a:off x="5563300" y="361887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34"/>
            <p:cNvSpPr/>
            <p:nvPr/>
          </p:nvSpPr>
          <p:spPr>
            <a:xfrm>
              <a:off x="5798475" y="36447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34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34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fill="none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34"/>
            <p:cNvSpPr/>
            <p:nvPr/>
          </p:nvSpPr>
          <p:spPr>
            <a:xfrm>
              <a:off x="6241300" y="36680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34"/>
            <p:cNvSpPr/>
            <p:nvPr/>
          </p:nvSpPr>
          <p:spPr>
            <a:xfrm>
              <a:off x="6163750" y="3682250"/>
              <a:ext cx="22525" cy="22525"/>
            </a:xfrm>
            <a:custGeom>
              <a:rect b="b" l="l" r="r" t="t"/>
              <a:pathLst>
                <a:path extrusionOk="0" h="901" w="901">
                  <a:moveTo>
                    <a:pt x="601" y="901"/>
                  </a:moveTo>
                  <a:cubicBezTo>
                    <a:pt x="567" y="601"/>
                    <a:pt x="801" y="601"/>
                    <a:pt x="901" y="467"/>
                  </a:cubicBezTo>
                  <a:cubicBezTo>
                    <a:pt x="534" y="0"/>
                    <a:pt x="0" y="801"/>
                    <a:pt x="601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34"/>
            <p:cNvSpPr/>
            <p:nvPr/>
          </p:nvSpPr>
          <p:spPr>
            <a:xfrm>
              <a:off x="6233800" y="36972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34"/>
            <p:cNvSpPr/>
            <p:nvPr/>
          </p:nvSpPr>
          <p:spPr>
            <a:xfrm>
              <a:off x="6094525" y="37147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34"/>
            <p:cNvSpPr/>
            <p:nvPr/>
          </p:nvSpPr>
          <p:spPr>
            <a:xfrm>
              <a:off x="5257250" y="372310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34"/>
            <p:cNvSpPr/>
            <p:nvPr/>
          </p:nvSpPr>
          <p:spPr>
            <a:xfrm>
              <a:off x="5604175" y="37264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34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34"/>
            <p:cNvSpPr/>
            <p:nvPr/>
          </p:nvSpPr>
          <p:spPr>
            <a:xfrm>
              <a:off x="6307175" y="37372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34"/>
            <p:cNvSpPr/>
            <p:nvPr/>
          </p:nvSpPr>
          <p:spPr>
            <a:xfrm>
              <a:off x="5534950" y="37548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34"/>
            <p:cNvSpPr/>
            <p:nvPr/>
          </p:nvSpPr>
          <p:spPr>
            <a:xfrm>
              <a:off x="5308125" y="3773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34"/>
            <p:cNvSpPr/>
            <p:nvPr/>
          </p:nvSpPr>
          <p:spPr>
            <a:xfrm>
              <a:off x="3627750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34"/>
            <p:cNvSpPr/>
            <p:nvPr/>
          </p:nvSpPr>
          <p:spPr>
            <a:xfrm>
              <a:off x="6080350" y="3793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34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34"/>
            <p:cNvSpPr/>
            <p:nvPr/>
          </p:nvSpPr>
          <p:spPr>
            <a:xfrm>
              <a:off x="4259875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34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34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34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34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34"/>
            <p:cNvSpPr/>
            <p:nvPr/>
          </p:nvSpPr>
          <p:spPr>
            <a:xfrm>
              <a:off x="6104525" y="384235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34"/>
            <p:cNvSpPr/>
            <p:nvPr/>
          </p:nvSpPr>
          <p:spPr>
            <a:xfrm>
              <a:off x="4205675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34"/>
            <p:cNvSpPr/>
            <p:nvPr/>
          </p:nvSpPr>
          <p:spPr>
            <a:xfrm>
              <a:off x="5329800" y="38473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34"/>
            <p:cNvSpPr/>
            <p:nvPr/>
          </p:nvSpPr>
          <p:spPr>
            <a:xfrm>
              <a:off x="5413200" y="38548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34"/>
            <p:cNvSpPr/>
            <p:nvPr/>
          </p:nvSpPr>
          <p:spPr>
            <a:xfrm>
              <a:off x="414145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34"/>
            <p:cNvSpPr/>
            <p:nvPr/>
          </p:nvSpPr>
          <p:spPr>
            <a:xfrm>
              <a:off x="383290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34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34"/>
            <p:cNvSpPr/>
            <p:nvPr/>
          </p:nvSpPr>
          <p:spPr>
            <a:xfrm>
              <a:off x="6166250" y="3871550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0"/>
                    <a:pt x="234" y="34"/>
                  </a:cubicBezTo>
                  <a:cubicBezTo>
                    <a:pt x="0" y="401"/>
                    <a:pt x="701" y="467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34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34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34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34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34"/>
            <p:cNvSpPr/>
            <p:nvPr/>
          </p:nvSpPr>
          <p:spPr>
            <a:xfrm>
              <a:off x="40705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34"/>
            <p:cNvSpPr/>
            <p:nvPr/>
          </p:nvSpPr>
          <p:spPr>
            <a:xfrm>
              <a:off x="5738425" y="39282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34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34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34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34"/>
            <p:cNvSpPr/>
            <p:nvPr/>
          </p:nvSpPr>
          <p:spPr>
            <a:xfrm>
              <a:off x="6268825" y="3963275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1"/>
                    <a:pt x="200" y="34"/>
                  </a:cubicBezTo>
                  <a:cubicBezTo>
                    <a:pt x="0" y="401"/>
                    <a:pt x="701" y="468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34"/>
            <p:cNvSpPr/>
            <p:nvPr/>
          </p:nvSpPr>
          <p:spPr>
            <a:xfrm>
              <a:off x="5395700" y="3962450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34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34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34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34"/>
            <p:cNvSpPr/>
            <p:nvPr/>
          </p:nvSpPr>
          <p:spPr>
            <a:xfrm>
              <a:off x="3644450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34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34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34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34"/>
            <p:cNvSpPr/>
            <p:nvPr/>
          </p:nvSpPr>
          <p:spPr>
            <a:xfrm>
              <a:off x="6083675" y="403832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34"/>
            <p:cNvSpPr/>
            <p:nvPr/>
          </p:nvSpPr>
          <p:spPr>
            <a:xfrm>
              <a:off x="6217950" y="4050850"/>
              <a:ext cx="15875" cy="15025"/>
            </a:xfrm>
            <a:custGeom>
              <a:rect b="b" l="l" r="r" t="t"/>
              <a:pathLst>
                <a:path extrusionOk="0" h="601" w="635">
                  <a:moveTo>
                    <a:pt x="67" y="67"/>
                  </a:moveTo>
                  <a:cubicBezTo>
                    <a:pt x="0" y="467"/>
                    <a:pt x="634" y="601"/>
                    <a:pt x="634" y="200"/>
                  </a:cubicBezTo>
                  <a:cubicBezTo>
                    <a:pt x="434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34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34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34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34"/>
            <p:cNvSpPr/>
            <p:nvPr/>
          </p:nvSpPr>
          <p:spPr>
            <a:xfrm>
              <a:off x="6193750" y="4082525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534"/>
                  </a:moveTo>
                  <a:cubicBezTo>
                    <a:pt x="1" y="1"/>
                    <a:pt x="201" y="1068"/>
                    <a:pt x="735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34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34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34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34"/>
            <p:cNvSpPr/>
            <p:nvPr/>
          </p:nvSpPr>
          <p:spPr>
            <a:xfrm>
              <a:off x="355105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34"/>
            <p:cNvSpPr/>
            <p:nvPr/>
          </p:nvSpPr>
          <p:spPr>
            <a:xfrm>
              <a:off x="6281325" y="4111725"/>
              <a:ext cx="22550" cy="28375"/>
            </a:xfrm>
            <a:custGeom>
              <a:rect b="b" l="l" r="r" t="t"/>
              <a:pathLst>
                <a:path extrusionOk="0" h="1135" w="902">
                  <a:moveTo>
                    <a:pt x="601" y="1134"/>
                  </a:moveTo>
                  <a:cubicBezTo>
                    <a:pt x="467" y="667"/>
                    <a:pt x="734" y="567"/>
                    <a:pt x="901" y="401"/>
                  </a:cubicBezTo>
                  <a:cubicBezTo>
                    <a:pt x="601" y="401"/>
                    <a:pt x="701" y="0"/>
                    <a:pt x="301" y="100"/>
                  </a:cubicBezTo>
                  <a:cubicBezTo>
                    <a:pt x="0" y="467"/>
                    <a:pt x="167" y="1001"/>
                    <a:pt x="601" y="1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34"/>
            <p:cNvSpPr/>
            <p:nvPr/>
          </p:nvSpPr>
          <p:spPr>
            <a:xfrm>
              <a:off x="3511000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34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34"/>
            <p:cNvSpPr/>
            <p:nvPr/>
          </p:nvSpPr>
          <p:spPr>
            <a:xfrm>
              <a:off x="6085350" y="4132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34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34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34"/>
            <p:cNvSpPr/>
            <p:nvPr/>
          </p:nvSpPr>
          <p:spPr>
            <a:xfrm>
              <a:off x="5703400" y="4143400"/>
              <a:ext cx="7550" cy="7550"/>
            </a:xfrm>
            <a:custGeom>
              <a:rect b="b" l="l" r="r" t="t"/>
              <a:pathLst>
                <a:path extrusionOk="0" h="302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34"/>
            <p:cNvSpPr/>
            <p:nvPr/>
          </p:nvSpPr>
          <p:spPr>
            <a:xfrm>
              <a:off x="6284650" y="4168425"/>
              <a:ext cx="19225" cy="20875"/>
            </a:xfrm>
            <a:custGeom>
              <a:rect b="b" l="l" r="r" t="t"/>
              <a:pathLst>
                <a:path extrusionOk="0" h="835" w="769">
                  <a:moveTo>
                    <a:pt x="34" y="167"/>
                  </a:moveTo>
                  <a:cubicBezTo>
                    <a:pt x="1" y="401"/>
                    <a:pt x="34" y="601"/>
                    <a:pt x="168" y="768"/>
                  </a:cubicBezTo>
                  <a:cubicBezTo>
                    <a:pt x="635" y="834"/>
                    <a:pt x="601" y="401"/>
                    <a:pt x="768" y="167"/>
                  </a:cubicBezTo>
                  <a:cubicBezTo>
                    <a:pt x="535" y="1"/>
                    <a:pt x="234" y="1"/>
                    <a:pt x="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34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34"/>
            <p:cNvSpPr/>
            <p:nvPr/>
          </p:nvSpPr>
          <p:spPr>
            <a:xfrm>
              <a:off x="5902725" y="4180925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34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34"/>
            <p:cNvSpPr/>
            <p:nvPr/>
          </p:nvSpPr>
          <p:spPr>
            <a:xfrm>
              <a:off x="6080350" y="41876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34"/>
            <p:cNvSpPr/>
            <p:nvPr/>
          </p:nvSpPr>
          <p:spPr>
            <a:xfrm>
              <a:off x="39304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34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34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34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34"/>
            <p:cNvSpPr/>
            <p:nvPr/>
          </p:nvSpPr>
          <p:spPr>
            <a:xfrm>
              <a:off x="6310500" y="42685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34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34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34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34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34"/>
            <p:cNvSpPr/>
            <p:nvPr/>
          </p:nvSpPr>
          <p:spPr>
            <a:xfrm>
              <a:off x="5915225" y="432687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34"/>
            <p:cNvSpPr/>
            <p:nvPr/>
          </p:nvSpPr>
          <p:spPr>
            <a:xfrm>
              <a:off x="4180650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34"/>
            <p:cNvSpPr/>
            <p:nvPr/>
          </p:nvSpPr>
          <p:spPr>
            <a:xfrm>
              <a:off x="429825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34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34"/>
            <p:cNvSpPr/>
            <p:nvPr/>
          </p:nvSpPr>
          <p:spPr>
            <a:xfrm>
              <a:off x="5758450" y="439107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34"/>
            <p:cNvSpPr/>
            <p:nvPr/>
          </p:nvSpPr>
          <p:spPr>
            <a:xfrm>
              <a:off x="3005650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34"/>
            <p:cNvSpPr/>
            <p:nvPr/>
          </p:nvSpPr>
          <p:spPr>
            <a:xfrm>
              <a:off x="4283225" y="443527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34"/>
            <p:cNvSpPr/>
            <p:nvPr/>
          </p:nvSpPr>
          <p:spPr>
            <a:xfrm>
              <a:off x="4365800" y="445697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34"/>
            <p:cNvSpPr/>
            <p:nvPr/>
          </p:nvSpPr>
          <p:spPr>
            <a:xfrm>
              <a:off x="5214725" y="445195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34"/>
            <p:cNvSpPr/>
            <p:nvPr/>
          </p:nvSpPr>
          <p:spPr>
            <a:xfrm>
              <a:off x="3754525" y="446280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34"/>
            <p:cNvSpPr/>
            <p:nvPr/>
          </p:nvSpPr>
          <p:spPr>
            <a:xfrm>
              <a:off x="4989575" y="447115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34"/>
            <p:cNvSpPr/>
            <p:nvPr/>
          </p:nvSpPr>
          <p:spPr>
            <a:xfrm>
              <a:off x="3733675" y="45020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34"/>
            <p:cNvSpPr/>
            <p:nvPr/>
          </p:nvSpPr>
          <p:spPr>
            <a:xfrm>
              <a:off x="5553300" y="4526175"/>
              <a:ext cx="14200" cy="24225"/>
            </a:xfrm>
            <a:custGeom>
              <a:rect b="b" l="l" r="r" t="t"/>
              <a:pathLst>
                <a:path extrusionOk="0" h="969" w="568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34"/>
            <p:cNvSpPr/>
            <p:nvPr/>
          </p:nvSpPr>
          <p:spPr>
            <a:xfrm>
              <a:off x="4063075" y="454202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34"/>
            <p:cNvSpPr/>
            <p:nvPr/>
          </p:nvSpPr>
          <p:spPr>
            <a:xfrm>
              <a:off x="4796100" y="4557875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34"/>
            <p:cNvSpPr/>
            <p:nvPr/>
          </p:nvSpPr>
          <p:spPr>
            <a:xfrm>
              <a:off x="3536025" y="4594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34"/>
            <p:cNvSpPr/>
            <p:nvPr/>
          </p:nvSpPr>
          <p:spPr>
            <a:xfrm>
              <a:off x="4297400" y="46304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34"/>
            <p:cNvSpPr/>
            <p:nvPr/>
          </p:nvSpPr>
          <p:spPr>
            <a:xfrm>
              <a:off x="4012200" y="46346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34"/>
            <p:cNvSpPr/>
            <p:nvPr/>
          </p:nvSpPr>
          <p:spPr>
            <a:xfrm>
              <a:off x="3345900" y="46629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34"/>
            <p:cNvSpPr/>
            <p:nvPr/>
          </p:nvSpPr>
          <p:spPr>
            <a:xfrm>
              <a:off x="6195425" y="4661275"/>
              <a:ext cx="16700" cy="18375"/>
            </a:xfrm>
            <a:custGeom>
              <a:rect b="b" l="l" r="r" t="t"/>
              <a:pathLst>
                <a:path extrusionOk="0" h="735" w="668">
                  <a:moveTo>
                    <a:pt x="668" y="368"/>
                  </a:moveTo>
                  <a:cubicBezTo>
                    <a:pt x="434" y="368"/>
                    <a:pt x="534" y="1"/>
                    <a:pt x="234" y="101"/>
                  </a:cubicBezTo>
                  <a:cubicBezTo>
                    <a:pt x="1" y="501"/>
                    <a:pt x="601" y="735"/>
                    <a:pt x="6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34"/>
            <p:cNvSpPr/>
            <p:nvPr/>
          </p:nvSpPr>
          <p:spPr>
            <a:xfrm>
              <a:off x="6279650" y="466877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8" y="168"/>
                    <a:pt x="1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34"/>
            <p:cNvSpPr/>
            <p:nvPr/>
          </p:nvSpPr>
          <p:spPr>
            <a:xfrm>
              <a:off x="5626700" y="46788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34"/>
            <p:cNvSpPr/>
            <p:nvPr/>
          </p:nvSpPr>
          <p:spPr>
            <a:xfrm>
              <a:off x="5646700" y="4687975"/>
              <a:ext cx="4200" cy="3350"/>
            </a:xfrm>
            <a:custGeom>
              <a:rect b="b" l="l" r="r" t="t"/>
              <a:pathLst>
                <a:path extrusionOk="0" h="134" w="168">
                  <a:moveTo>
                    <a:pt x="67" y="67"/>
                  </a:moveTo>
                  <a:cubicBezTo>
                    <a:pt x="167" y="134"/>
                    <a:pt x="1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34"/>
            <p:cNvSpPr/>
            <p:nvPr/>
          </p:nvSpPr>
          <p:spPr>
            <a:xfrm>
              <a:off x="4444175" y="46979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34"/>
            <p:cNvSpPr/>
            <p:nvPr/>
          </p:nvSpPr>
          <p:spPr>
            <a:xfrm>
              <a:off x="4129775" y="470797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34"/>
            <p:cNvSpPr/>
            <p:nvPr/>
          </p:nvSpPr>
          <p:spPr>
            <a:xfrm>
              <a:off x="6219625" y="471797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34"/>
            <p:cNvSpPr/>
            <p:nvPr/>
          </p:nvSpPr>
          <p:spPr>
            <a:xfrm>
              <a:off x="5075450" y="47830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8" y="34"/>
                  </a:moveTo>
                  <a:cubicBezTo>
                    <a:pt x="168" y="134"/>
                    <a:pt x="1" y="1"/>
                    <a:pt x="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34"/>
            <p:cNvSpPr/>
            <p:nvPr/>
          </p:nvSpPr>
          <p:spPr>
            <a:xfrm>
              <a:off x="6162900" y="47830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34"/>
                  </a:moveTo>
                  <a:cubicBezTo>
                    <a:pt x="168" y="134"/>
                    <a:pt x="1" y="1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34"/>
            <p:cNvSpPr/>
            <p:nvPr/>
          </p:nvSpPr>
          <p:spPr>
            <a:xfrm>
              <a:off x="4470025" y="4794700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34"/>
            <p:cNvSpPr/>
            <p:nvPr/>
          </p:nvSpPr>
          <p:spPr>
            <a:xfrm>
              <a:off x="6147900" y="4804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34"/>
            <p:cNvSpPr/>
            <p:nvPr/>
          </p:nvSpPr>
          <p:spPr>
            <a:xfrm>
              <a:off x="4812775" y="4805550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334" y="34"/>
                  </a:moveTo>
                  <a:cubicBezTo>
                    <a:pt x="267" y="534"/>
                    <a:pt x="0" y="968"/>
                    <a:pt x="768" y="901"/>
                  </a:cubicBezTo>
                  <a:cubicBezTo>
                    <a:pt x="734" y="634"/>
                    <a:pt x="768" y="367"/>
                    <a:pt x="934" y="167"/>
                  </a:cubicBezTo>
                  <a:cubicBezTo>
                    <a:pt x="634" y="201"/>
                    <a:pt x="601" y="0"/>
                    <a:pt x="3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34"/>
            <p:cNvSpPr/>
            <p:nvPr/>
          </p:nvSpPr>
          <p:spPr>
            <a:xfrm>
              <a:off x="6120375" y="4800550"/>
              <a:ext cx="29200" cy="35050"/>
            </a:xfrm>
            <a:custGeom>
              <a:rect b="b" l="l" r="r" t="t"/>
              <a:pathLst>
                <a:path extrusionOk="0" h="1402" w="1168">
                  <a:moveTo>
                    <a:pt x="301" y="1401"/>
                  </a:moveTo>
                  <a:cubicBezTo>
                    <a:pt x="568" y="1268"/>
                    <a:pt x="901" y="1268"/>
                    <a:pt x="1168" y="1401"/>
                  </a:cubicBezTo>
                  <a:cubicBezTo>
                    <a:pt x="968" y="934"/>
                    <a:pt x="1135" y="901"/>
                    <a:pt x="1168" y="367"/>
                  </a:cubicBezTo>
                  <a:cubicBezTo>
                    <a:pt x="901" y="334"/>
                    <a:pt x="201" y="0"/>
                    <a:pt x="1" y="367"/>
                  </a:cubicBezTo>
                  <a:cubicBezTo>
                    <a:pt x="234" y="601"/>
                    <a:pt x="601" y="1068"/>
                    <a:pt x="301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34"/>
            <p:cNvSpPr/>
            <p:nvPr/>
          </p:nvSpPr>
          <p:spPr>
            <a:xfrm>
              <a:off x="6272975" y="4812225"/>
              <a:ext cx="3375" cy="3350"/>
            </a:xfrm>
            <a:custGeom>
              <a:rect b="b" l="l" r="r" t="t"/>
              <a:pathLst>
                <a:path extrusionOk="0" h="134" w="135">
                  <a:moveTo>
                    <a:pt x="34" y="34"/>
                  </a:moveTo>
                  <a:cubicBezTo>
                    <a:pt x="134" y="134"/>
                    <a:pt x="1" y="0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34"/>
            <p:cNvSpPr/>
            <p:nvPr/>
          </p:nvSpPr>
          <p:spPr>
            <a:xfrm>
              <a:off x="4111450" y="4810550"/>
              <a:ext cx="18350" cy="33375"/>
            </a:xfrm>
            <a:custGeom>
              <a:rect b="b" l="l" r="r" t="t"/>
              <a:pathLst>
                <a:path extrusionOk="0" h="1335" w="734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34"/>
            <p:cNvSpPr/>
            <p:nvPr/>
          </p:nvSpPr>
          <p:spPr>
            <a:xfrm>
              <a:off x="3646100" y="48280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34"/>
            <p:cNvSpPr/>
            <p:nvPr/>
          </p:nvSpPr>
          <p:spPr>
            <a:xfrm>
              <a:off x="6129550" y="4831400"/>
              <a:ext cx="16700" cy="18375"/>
            </a:xfrm>
            <a:custGeom>
              <a:rect b="b" l="l" r="r" t="t"/>
              <a:pathLst>
                <a:path extrusionOk="0" h="735" w="668">
                  <a:moveTo>
                    <a:pt x="234" y="167"/>
                  </a:moveTo>
                  <a:cubicBezTo>
                    <a:pt x="167" y="334"/>
                    <a:pt x="0" y="434"/>
                    <a:pt x="67" y="734"/>
                  </a:cubicBezTo>
                  <a:lnTo>
                    <a:pt x="501" y="734"/>
                  </a:lnTo>
                  <a:cubicBezTo>
                    <a:pt x="467" y="468"/>
                    <a:pt x="668" y="1"/>
                    <a:pt x="2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34"/>
            <p:cNvSpPr/>
            <p:nvPr/>
          </p:nvSpPr>
          <p:spPr>
            <a:xfrm>
              <a:off x="6288825" y="48647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34"/>
            <p:cNvSpPr/>
            <p:nvPr/>
          </p:nvSpPr>
          <p:spPr>
            <a:xfrm>
              <a:off x="6336375" y="486475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34"/>
            <p:cNvSpPr/>
            <p:nvPr/>
          </p:nvSpPr>
          <p:spPr>
            <a:xfrm>
              <a:off x="5690900" y="4866425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7"/>
                  </a:moveTo>
                  <a:cubicBezTo>
                    <a:pt x="134" y="167"/>
                    <a:pt x="1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34"/>
            <p:cNvSpPr/>
            <p:nvPr/>
          </p:nvSpPr>
          <p:spPr>
            <a:xfrm>
              <a:off x="6186250" y="4862250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1" y="234"/>
                  </a:moveTo>
                  <a:cubicBezTo>
                    <a:pt x="1" y="668"/>
                    <a:pt x="368" y="668"/>
                    <a:pt x="735" y="668"/>
                  </a:cubicBezTo>
                  <a:cubicBezTo>
                    <a:pt x="835" y="1"/>
                    <a:pt x="401" y="67"/>
                    <a:pt x="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34"/>
            <p:cNvSpPr/>
            <p:nvPr/>
          </p:nvSpPr>
          <p:spPr>
            <a:xfrm>
              <a:off x="6257975" y="4872275"/>
              <a:ext cx="10025" cy="14200"/>
            </a:xfrm>
            <a:custGeom>
              <a:rect b="b" l="l" r="r" t="t"/>
              <a:pathLst>
                <a:path extrusionOk="0" h="568" w="401">
                  <a:moveTo>
                    <a:pt x="367" y="567"/>
                  </a:moveTo>
                  <a:cubicBezTo>
                    <a:pt x="334" y="367"/>
                    <a:pt x="401" y="33"/>
                    <a:pt x="201" y="0"/>
                  </a:cubicBezTo>
                  <a:cubicBezTo>
                    <a:pt x="0" y="200"/>
                    <a:pt x="0" y="534"/>
                    <a:pt x="367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34"/>
            <p:cNvSpPr/>
            <p:nvPr/>
          </p:nvSpPr>
          <p:spPr>
            <a:xfrm>
              <a:off x="6348050" y="4860600"/>
              <a:ext cx="5025" cy="36700"/>
            </a:xfrm>
            <a:custGeom>
              <a:rect b="b" l="l" r="r" t="t"/>
              <a:pathLst>
                <a:path extrusionOk="0" h="1468" w="201">
                  <a:moveTo>
                    <a:pt x="133" y="600"/>
                  </a:moveTo>
                  <a:cubicBezTo>
                    <a:pt x="200" y="0"/>
                    <a:pt x="0" y="1468"/>
                    <a:pt x="133" y="6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34"/>
            <p:cNvSpPr/>
            <p:nvPr/>
          </p:nvSpPr>
          <p:spPr>
            <a:xfrm>
              <a:off x="6354700" y="48939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34"/>
            <p:cNvSpPr/>
            <p:nvPr/>
          </p:nvSpPr>
          <p:spPr>
            <a:xfrm>
              <a:off x="6363875" y="491062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34"/>
            <p:cNvSpPr/>
            <p:nvPr/>
          </p:nvSpPr>
          <p:spPr>
            <a:xfrm>
              <a:off x="6144550" y="49256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8" y="68"/>
                  </a:moveTo>
                  <a:cubicBezTo>
                    <a:pt x="168" y="134"/>
                    <a:pt x="1" y="1"/>
                    <a:pt x="68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34"/>
            <p:cNvSpPr/>
            <p:nvPr/>
          </p:nvSpPr>
          <p:spPr>
            <a:xfrm>
              <a:off x="3959675" y="4932300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7"/>
                  </a:moveTo>
                  <a:cubicBezTo>
                    <a:pt x="134" y="168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34"/>
            <p:cNvSpPr/>
            <p:nvPr/>
          </p:nvSpPr>
          <p:spPr>
            <a:xfrm>
              <a:off x="6299675" y="4956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34"/>
            <p:cNvSpPr/>
            <p:nvPr/>
          </p:nvSpPr>
          <p:spPr>
            <a:xfrm>
              <a:off x="6341375" y="4952325"/>
              <a:ext cx="40875" cy="20025"/>
            </a:xfrm>
            <a:custGeom>
              <a:rect b="b" l="l" r="r" t="t"/>
              <a:pathLst>
                <a:path extrusionOk="0" h="801" w="1635">
                  <a:moveTo>
                    <a:pt x="534" y="601"/>
                  </a:moveTo>
                  <a:cubicBezTo>
                    <a:pt x="534" y="167"/>
                    <a:pt x="1635" y="801"/>
                    <a:pt x="1401" y="167"/>
                  </a:cubicBezTo>
                  <a:cubicBezTo>
                    <a:pt x="968" y="301"/>
                    <a:pt x="1034" y="234"/>
                    <a:pt x="667" y="0"/>
                  </a:cubicBezTo>
                  <a:cubicBezTo>
                    <a:pt x="867" y="367"/>
                    <a:pt x="0" y="367"/>
                    <a:pt x="5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34"/>
            <p:cNvSpPr/>
            <p:nvPr/>
          </p:nvSpPr>
          <p:spPr>
            <a:xfrm>
              <a:off x="6380550" y="494815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34"/>
            <p:cNvSpPr/>
            <p:nvPr/>
          </p:nvSpPr>
          <p:spPr>
            <a:xfrm>
              <a:off x="6397250" y="4956500"/>
              <a:ext cx="5025" cy="6675"/>
            </a:xfrm>
            <a:custGeom>
              <a:rect b="b" l="l" r="r" t="t"/>
              <a:pathLst>
                <a:path extrusionOk="0" h="267" w="201">
                  <a:moveTo>
                    <a:pt x="200" y="267"/>
                  </a:moveTo>
                  <a:lnTo>
                    <a:pt x="200" y="0"/>
                  </a:lnTo>
                  <a:cubicBezTo>
                    <a:pt x="0" y="0"/>
                    <a:pt x="0" y="267"/>
                    <a:pt x="200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34"/>
            <p:cNvSpPr/>
            <p:nvPr/>
          </p:nvSpPr>
          <p:spPr>
            <a:xfrm>
              <a:off x="6299675" y="4963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34"/>
            <p:cNvSpPr/>
            <p:nvPr/>
          </p:nvSpPr>
          <p:spPr>
            <a:xfrm>
              <a:off x="6091200" y="49673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434" y="568"/>
                  </a:moveTo>
                  <a:cubicBezTo>
                    <a:pt x="434" y="434"/>
                    <a:pt x="500" y="268"/>
                    <a:pt x="600" y="134"/>
                  </a:cubicBezTo>
                  <a:cubicBezTo>
                    <a:pt x="434" y="134"/>
                    <a:pt x="400" y="34"/>
                    <a:pt x="300" y="1"/>
                  </a:cubicBezTo>
                  <a:cubicBezTo>
                    <a:pt x="300" y="168"/>
                    <a:pt x="33" y="134"/>
                    <a:pt x="0" y="268"/>
                  </a:cubicBezTo>
                  <a:cubicBezTo>
                    <a:pt x="300" y="234"/>
                    <a:pt x="300" y="501"/>
                    <a:pt x="4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34"/>
            <p:cNvSpPr/>
            <p:nvPr/>
          </p:nvSpPr>
          <p:spPr>
            <a:xfrm>
              <a:off x="6091200" y="4967325"/>
              <a:ext cx="15025" cy="14200"/>
            </a:xfrm>
            <a:custGeom>
              <a:rect b="b" l="l" r="r" t="t"/>
              <a:pathLst>
                <a:path extrusionOk="0" fill="none" h="568" w="601">
                  <a:moveTo>
                    <a:pt x="434" y="568"/>
                  </a:moveTo>
                  <a:cubicBezTo>
                    <a:pt x="434" y="434"/>
                    <a:pt x="500" y="268"/>
                    <a:pt x="600" y="134"/>
                  </a:cubicBezTo>
                  <a:cubicBezTo>
                    <a:pt x="434" y="134"/>
                    <a:pt x="400" y="34"/>
                    <a:pt x="300" y="1"/>
                  </a:cubicBezTo>
                  <a:cubicBezTo>
                    <a:pt x="300" y="168"/>
                    <a:pt x="33" y="134"/>
                    <a:pt x="0" y="268"/>
                  </a:cubicBezTo>
                  <a:cubicBezTo>
                    <a:pt x="300" y="234"/>
                    <a:pt x="300" y="501"/>
                    <a:pt x="4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34"/>
            <p:cNvSpPr/>
            <p:nvPr/>
          </p:nvSpPr>
          <p:spPr>
            <a:xfrm>
              <a:off x="6307175" y="49781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34"/>
            <p:cNvSpPr/>
            <p:nvPr/>
          </p:nvSpPr>
          <p:spPr>
            <a:xfrm>
              <a:off x="6365550" y="49781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34"/>
            <p:cNvSpPr/>
            <p:nvPr/>
          </p:nvSpPr>
          <p:spPr>
            <a:xfrm>
              <a:off x="6347200" y="49706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34"/>
            <p:cNvSpPr/>
            <p:nvPr/>
          </p:nvSpPr>
          <p:spPr>
            <a:xfrm>
              <a:off x="6236300" y="4984000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8"/>
                  </a:moveTo>
                  <a:cubicBezTo>
                    <a:pt x="134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34"/>
            <p:cNvSpPr/>
            <p:nvPr/>
          </p:nvSpPr>
          <p:spPr>
            <a:xfrm>
              <a:off x="6184600" y="4994850"/>
              <a:ext cx="4175" cy="4200"/>
            </a:xfrm>
            <a:custGeom>
              <a:rect b="b" l="l" r="r" t="t"/>
              <a:pathLst>
                <a:path extrusionOk="0" h="168" w="167">
                  <a:moveTo>
                    <a:pt x="67" y="67"/>
                  </a:moveTo>
                  <a:cubicBezTo>
                    <a:pt x="167" y="167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34"/>
            <p:cNvSpPr/>
            <p:nvPr/>
          </p:nvSpPr>
          <p:spPr>
            <a:xfrm>
              <a:off x="6039475" y="499652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34"/>
            <p:cNvSpPr/>
            <p:nvPr/>
          </p:nvSpPr>
          <p:spPr>
            <a:xfrm>
              <a:off x="6398075" y="4996525"/>
              <a:ext cx="4200" cy="3350"/>
            </a:xfrm>
            <a:custGeom>
              <a:rect b="b" l="l" r="r" t="t"/>
              <a:pathLst>
                <a:path extrusionOk="0" h="134" w="168">
                  <a:moveTo>
                    <a:pt x="167" y="134"/>
                  </a:moveTo>
                  <a:lnTo>
                    <a:pt x="167" y="0"/>
                  </a:lnTo>
                  <a:cubicBezTo>
                    <a:pt x="0" y="34"/>
                    <a:pt x="101" y="134"/>
                    <a:pt x="1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34"/>
            <p:cNvSpPr/>
            <p:nvPr/>
          </p:nvSpPr>
          <p:spPr>
            <a:xfrm>
              <a:off x="6207950" y="501070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34"/>
            <p:cNvSpPr/>
            <p:nvPr/>
          </p:nvSpPr>
          <p:spPr>
            <a:xfrm>
              <a:off x="6354700" y="50107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34"/>
            <p:cNvSpPr/>
            <p:nvPr/>
          </p:nvSpPr>
          <p:spPr>
            <a:xfrm>
              <a:off x="6127875" y="5011525"/>
              <a:ext cx="25875" cy="30050"/>
            </a:xfrm>
            <a:custGeom>
              <a:rect b="b" l="l" r="r" t="t"/>
              <a:pathLst>
                <a:path extrusionOk="0" h="1202" w="1035">
                  <a:moveTo>
                    <a:pt x="1035" y="868"/>
                  </a:moveTo>
                  <a:cubicBezTo>
                    <a:pt x="901" y="368"/>
                    <a:pt x="401" y="234"/>
                    <a:pt x="1" y="1"/>
                  </a:cubicBezTo>
                  <a:lnTo>
                    <a:pt x="1" y="735"/>
                  </a:lnTo>
                  <a:cubicBezTo>
                    <a:pt x="534" y="601"/>
                    <a:pt x="668" y="1202"/>
                    <a:pt x="1035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34"/>
            <p:cNvSpPr/>
            <p:nvPr/>
          </p:nvSpPr>
          <p:spPr>
            <a:xfrm>
              <a:off x="3195775" y="502570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34"/>
            <p:cNvSpPr/>
            <p:nvPr/>
          </p:nvSpPr>
          <p:spPr>
            <a:xfrm>
              <a:off x="6298000" y="5032375"/>
              <a:ext cx="35050" cy="33375"/>
            </a:xfrm>
            <a:custGeom>
              <a:rect b="b" l="l" r="r" t="t"/>
              <a:pathLst>
                <a:path extrusionOk="0" h="1335" w="1402">
                  <a:moveTo>
                    <a:pt x="234" y="34"/>
                  </a:moveTo>
                  <a:cubicBezTo>
                    <a:pt x="1" y="701"/>
                    <a:pt x="34" y="1335"/>
                    <a:pt x="968" y="1201"/>
                  </a:cubicBezTo>
                  <a:cubicBezTo>
                    <a:pt x="1101" y="935"/>
                    <a:pt x="734" y="267"/>
                    <a:pt x="1402" y="167"/>
                  </a:cubicBezTo>
                  <a:cubicBezTo>
                    <a:pt x="1001" y="34"/>
                    <a:pt x="601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34"/>
            <p:cNvSpPr/>
            <p:nvPr/>
          </p:nvSpPr>
          <p:spPr>
            <a:xfrm>
              <a:off x="6150400" y="5029050"/>
              <a:ext cx="5025" cy="36700"/>
            </a:xfrm>
            <a:custGeom>
              <a:rect b="b" l="l" r="r" t="t"/>
              <a:pathLst>
                <a:path extrusionOk="0" h="1468" w="201">
                  <a:moveTo>
                    <a:pt x="134" y="601"/>
                  </a:moveTo>
                  <a:cubicBezTo>
                    <a:pt x="201" y="0"/>
                    <a:pt x="0" y="1468"/>
                    <a:pt x="1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34"/>
            <p:cNvSpPr/>
            <p:nvPr/>
          </p:nvSpPr>
          <p:spPr>
            <a:xfrm>
              <a:off x="6157075" y="5054050"/>
              <a:ext cx="10025" cy="21725"/>
            </a:xfrm>
            <a:custGeom>
              <a:rect b="b" l="l" r="r" t="t"/>
              <a:pathLst>
                <a:path extrusionOk="0" h="869" w="401">
                  <a:moveTo>
                    <a:pt x="134" y="34"/>
                  </a:moveTo>
                  <a:cubicBezTo>
                    <a:pt x="167" y="234"/>
                    <a:pt x="134" y="468"/>
                    <a:pt x="0" y="635"/>
                  </a:cubicBezTo>
                  <a:cubicBezTo>
                    <a:pt x="401" y="868"/>
                    <a:pt x="401" y="1"/>
                    <a:pt x="1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34"/>
            <p:cNvSpPr/>
            <p:nvPr/>
          </p:nvSpPr>
          <p:spPr>
            <a:xfrm>
              <a:off x="6293000" y="50549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134" y="0"/>
                  </a:moveTo>
                  <a:cubicBezTo>
                    <a:pt x="0" y="901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34"/>
            <p:cNvSpPr/>
            <p:nvPr/>
          </p:nvSpPr>
          <p:spPr>
            <a:xfrm>
              <a:off x="6383075" y="5056550"/>
              <a:ext cx="20850" cy="9200"/>
            </a:xfrm>
            <a:custGeom>
              <a:rect b="b" l="l" r="r" t="t"/>
              <a:pathLst>
                <a:path extrusionOk="0" h="368" w="834">
                  <a:moveTo>
                    <a:pt x="33" y="234"/>
                  </a:moveTo>
                  <a:cubicBezTo>
                    <a:pt x="33" y="234"/>
                    <a:pt x="534" y="335"/>
                    <a:pt x="467" y="368"/>
                  </a:cubicBezTo>
                  <a:cubicBezTo>
                    <a:pt x="834" y="34"/>
                    <a:pt x="0" y="1"/>
                    <a:pt x="33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34"/>
            <p:cNvSpPr/>
            <p:nvPr/>
          </p:nvSpPr>
          <p:spPr>
            <a:xfrm>
              <a:off x="3108225" y="5062400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34"/>
            <p:cNvSpPr/>
            <p:nvPr/>
          </p:nvSpPr>
          <p:spPr>
            <a:xfrm>
              <a:off x="3108225" y="5062400"/>
              <a:ext cx="18375" cy="20050"/>
            </a:xfrm>
            <a:custGeom>
              <a:rect b="b" l="l" r="r" t="t"/>
              <a:pathLst>
                <a:path extrusionOk="0" fill="none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34"/>
            <p:cNvSpPr/>
            <p:nvPr/>
          </p:nvSpPr>
          <p:spPr>
            <a:xfrm>
              <a:off x="4381625" y="5065725"/>
              <a:ext cx="20050" cy="20050"/>
            </a:xfrm>
            <a:custGeom>
              <a:rect b="b" l="l" r="r" t="t"/>
              <a:pathLst>
                <a:path extrusionOk="0" h="802" w="802">
                  <a:moveTo>
                    <a:pt x="301" y="1"/>
                  </a:moveTo>
                  <a:cubicBezTo>
                    <a:pt x="268" y="134"/>
                    <a:pt x="168" y="168"/>
                    <a:pt x="1" y="168"/>
                  </a:cubicBezTo>
                  <a:cubicBezTo>
                    <a:pt x="68" y="435"/>
                    <a:pt x="68" y="801"/>
                    <a:pt x="434" y="735"/>
                  </a:cubicBezTo>
                  <a:cubicBezTo>
                    <a:pt x="368" y="268"/>
                    <a:pt x="801" y="134"/>
                    <a:pt x="3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34"/>
            <p:cNvSpPr/>
            <p:nvPr/>
          </p:nvSpPr>
          <p:spPr>
            <a:xfrm>
              <a:off x="6318025" y="50590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34"/>
            <p:cNvSpPr/>
            <p:nvPr/>
          </p:nvSpPr>
          <p:spPr>
            <a:xfrm>
              <a:off x="6257975" y="5066575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0" y="0"/>
                    <a:pt x="67" y="267"/>
                  </a:cubicBezTo>
                  <a:cubicBezTo>
                    <a:pt x="167" y="267"/>
                    <a:pt x="234" y="300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34"/>
            <p:cNvSpPr/>
            <p:nvPr/>
          </p:nvSpPr>
          <p:spPr>
            <a:xfrm>
              <a:off x="6376400" y="5069900"/>
              <a:ext cx="7525" cy="6700"/>
            </a:xfrm>
            <a:custGeom>
              <a:rect b="b" l="l" r="r" t="t"/>
              <a:pathLst>
                <a:path extrusionOk="0" h="268" w="301">
                  <a:moveTo>
                    <a:pt x="0" y="1"/>
                  </a:moveTo>
                  <a:lnTo>
                    <a:pt x="0" y="268"/>
                  </a:lnTo>
                  <a:lnTo>
                    <a:pt x="300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34"/>
            <p:cNvSpPr/>
            <p:nvPr/>
          </p:nvSpPr>
          <p:spPr>
            <a:xfrm>
              <a:off x="6388075" y="5068225"/>
              <a:ext cx="14200" cy="9200"/>
            </a:xfrm>
            <a:custGeom>
              <a:rect b="b" l="l" r="r" t="t"/>
              <a:pathLst>
                <a:path extrusionOk="0" h="368" w="568">
                  <a:moveTo>
                    <a:pt x="0" y="201"/>
                  </a:moveTo>
                  <a:cubicBezTo>
                    <a:pt x="167" y="335"/>
                    <a:pt x="367" y="368"/>
                    <a:pt x="567" y="335"/>
                  </a:cubicBezTo>
                  <a:lnTo>
                    <a:pt x="567" y="68"/>
                  </a:lnTo>
                  <a:cubicBezTo>
                    <a:pt x="334" y="68"/>
                    <a:pt x="0" y="1"/>
                    <a:pt x="0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34"/>
            <p:cNvSpPr/>
            <p:nvPr/>
          </p:nvSpPr>
          <p:spPr>
            <a:xfrm>
              <a:off x="6388075" y="5068225"/>
              <a:ext cx="14200" cy="9200"/>
            </a:xfrm>
            <a:custGeom>
              <a:rect b="b" l="l" r="r" t="t"/>
              <a:pathLst>
                <a:path extrusionOk="0" fill="none" h="368" w="568">
                  <a:moveTo>
                    <a:pt x="0" y="201"/>
                  </a:moveTo>
                  <a:cubicBezTo>
                    <a:pt x="167" y="335"/>
                    <a:pt x="367" y="368"/>
                    <a:pt x="567" y="335"/>
                  </a:cubicBezTo>
                  <a:lnTo>
                    <a:pt x="567" y="68"/>
                  </a:lnTo>
                  <a:cubicBezTo>
                    <a:pt x="334" y="68"/>
                    <a:pt x="0" y="1"/>
                    <a:pt x="0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34"/>
            <p:cNvSpPr/>
            <p:nvPr/>
          </p:nvSpPr>
          <p:spPr>
            <a:xfrm>
              <a:off x="6359725" y="5092425"/>
              <a:ext cx="0" cy="850"/>
            </a:xfrm>
            <a:custGeom>
              <a:rect b="b" l="l" r="r" t="t"/>
              <a:pathLst>
                <a:path extrusionOk="0" h="34" w="0">
                  <a:moveTo>
                    <a:pt x="0" y="0"/>
                  </a:moveTo>
                  <a:cubicBezTo>
                    <a:pt x="0" y="34"/>
                    <a:pt x="0" y="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34"/>
            <p:cNvSpPr/>
            <p:nvPr/>
          </p:nvSpPr>
          <p:spPr>
            <a:xfrm>
              <a:off x="6361375" y="5079075"/>
              <a:ext cx="875" cy="3375"/>
            </a:xfrm>
            <a:custGeom>
              <a:rect b="b" l="l" r="r" t="t"/>
              <a:pathLst>
                <a:path extrusionOk="0" h="135" w="35">
                  <a:moveTo>
                    <a:pt x="34" y="1"/>
                  </a:moveTo>
                  <a:cubicBezTo>
                    <a:pt x="34" y="34"/>
                    <a:pt x="34" y="67"/>
                    <a:pt x="1" y="134"/>
                  </a:cubicBezTo>
                  <a:lnTo>
                    <a:pt x="1" y="67"/>
                  </a:lnTo>
                  <a:cubicBezTo>
                    <a:pt x="1" y="34"/>
                    <a:pt x="1" y="34"/>
                    <a:pt x="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34"/>
            <p:cNvSpPr/>
            <p:nvPr/>
          </p:nvSpPr>
          <p:spPr>
            <a:xfrm>
              <a:off x="6361375" y="5079075"/>
              <a:ext cx="875" cy="3375"/>
            </a:xfrm>
            <a:custGeom>
              <a:rect b="b" l="l" r="r" t="t"/>
              <a:pathLst>
                <a:path extrusionOk="0" fill="none" h="135" w="35">
                  <a:moveTo>
                    <a:pt x="34" y="1"/>
                  </a:moveTo>
                  <a:cubicBezTo>
                    <a:pt x="34" y="34"/>
                    <a:pt x="34" y="67"/>
                    <a:pt x="1" y="134"/>
                  </a:cubicBezTo>
                  <a:lnTo>
                    <a:pt x="1" y="67"/>
                  </a:lnTo>
                  <a:cubicBezTo>
                    <a:pt x="1" y="34"/>
                    <a:pt x="1" y="34"/>
                    <a:pt x="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34"/>
            <p:cNvSpPr/>
            <p:nvPr/>
          </p:nvSpPr>
          <p:spPr>
            <a:xfrm>
              <a:off x="6359725" y="5089075"/>
              <a:ext cx="850" cy="3375"/>
            </a:xfrm>
            <a:custGeom>
              <a:rect b="b" l="l" r="r" t="t"/>
              <a:pathLst>
                <a:path extrusionOk="0" h="135" w="34">
                  <a:moveTo>
                    <a:pt x="33" y="1"/>
                  </a:moveTo>
                  <a:cubicBezTo>
                    <a:pt x="33" y="34"/>
                    <a:pt x="0" y="68"/>
                    <a:pt x="0" y="134"/>
                  </a:cubicBezTo>
                  <a:cubicBezTo>
                    <a:pt x="0" y="101"/>
                    <a:pt x="0" y="34"/>
                    <a:pt x="33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34"/>
            <p:cNvSpPr/>
            <p:nvPr/>
          </p:nvSpPr>
          <p:spPr>
            <a:xfrm>
              <a:off x="6306350" y="5078250"/>
              <a:ext cx="13350" cy="13350"/>
            </a:xfrm>
            <a:custGeom>
              <a:rect b="b" l="l" r="r" t="t"/>
              <a:pathLst>
                <a:path extrusionOk="0" h="534" w="534">
                  <a:moveTo>
                    <a:pt x="167" y="534"/>
                  </a:moveTo>
                  <a:cubicBezTo>
                    <a:pt x="267" y="401"/>
                    <a:pt x="534" y="0"/>
                    <a:pt x="34" y="100"/>
                  </a:cubicBezTo>
                  <a:cubicBezTo>
                    <a:pt x="67" y="267"/>
                    <a:pt x="0" y="501"/>
                    <a:pt x="167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34"/>
            <p:cNvSpPr/>
            <p:nvPr/>
          </p:nvSpPr>
          <p:spPr>
            <a:xfrm>
              <a:off x="6378050" y="5089075"/>
              <a:ext cx="24225" cy="13375"/>
            </a:xfrm>
            <a:custGeom>
              <a:rect b="b" l="l" r="r" t="t"/>
              <a:pathLst>
                <a:path extrusionOk="0" h="535" w="969">
                  <a:moveTo>
                    <a:pt x="968" y="401"/>
                  </a:moveTo>
                  <a:lnTo>
                    <a:pt x="968" y="268"/>
                  </a:lnTo>
                  <a:cubicBezTo>
                    <a:pt x="234" y="1"/>
                    <a:pt x="1" y="535"/>
                    <a:pt x="968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34"/>
            <p:cNvSpPr/>
            <p:nvPr/>
          </p:nvSpPr>
          <p:spPr>
            <a:xfrm>
              <a:off x="6378050" y="5089075"/>
              <a:ext cx="24225" cy="13375"/>
            </a:xfrm>
            <a:custGeom>
              <a:rect b="b" l="l" r="r" t="t"/>
              <a:pathLst>
                <a:path extrusionOk="0" fill="none" h="535" w="969">
                  <a:moveTo>
                    <a:pt x="968" y="401"/>
                  </a:moveTo>
                  <a:lnTo>
                    <a:pt x="968" y="268"/>
                  </a:lnTo>
                  <a:cubicBezTo>
                    <a:pt x="234" y="1"/>
                    <a:pt x="1" y="535"/>
                    <a:pt x="968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34"/>
            <p:cNvSpPr/>
            <p:nvPr/>
          </p:nvSpPr>
          <p:spPr>
            <a:xfrm>
              <a:off x="6246300" y="5095750"/>
              <a:ext cx="22550" cy="27550"/>
            </a:xfrm>
            <a:custGeom>
              <a:rect b="b" l="l" r="r" t="t"/>
              <a:pathLst>
                <a:path extrusionOk="0" h="1102" w="902">
                  <a:moveTo>
                    <a:pt x="834" y="868"/>
                  </a:moveTo>
                  <a:cubicBezTo>
                    <a:pt x="901" y="401"/>
                    <a:pt x="301" y="468"/>
                    <a:pt x="668" y="134"/>
                  </a:cubicBezTo>
                  <a:cubicBezTo>
                    <a:pt x="0" y="1"/>
                    <a:pt x="134" y="1102"/>
                    <a:pt x="8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34"/>
            <p:cNvSpPr/>
            <p:nvPr/>
          </p:nvSpPr>
          <p:spPr>
            <a:xfrm>
              <a:off x="6373900" y="5101600"/>
              <a:ext cx="17525" cy="13350"/>
            </a:xfrm>
            <a:custGeom>
              <a:rect b="b" l="l" r="r" t="t"/>
              <a:pathLst>
                <a:path extrusionOk="0" h="534" w="701">
                  <a:moveTo>
                    <a:pt x="567" y="200"/>
                  </a:moveTo>
                  <a:cubicBezTo>
                    <a:pt x="500" y="67"/>
                    <a:pt x="167" y="0"/>
                    <a:pt x="100" y="200"/>
                  </a:cubicBezTo>
                  <a:cubicBezTo>
                    <a:pt x="0" y="534"/>
                    <a:pt x="701" y="501"/>
                    <a:pt x="567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34"/>
            <p:cNvSpPr/>
            <p:nvPr/>
          </p:nvSpPr>
          <p:spPr>
            <a:xfrm>
              <a:off x="3777875" y="5109100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334"/>
                  </a:moveTo>
                  <a:cubicBezTo>
                    <a:pt x="200" y="501"/>
                    <a:pt x="534" y="534"/>
                    <a:pt x="601" y="167"/>
                  </a:cubicBezTo>
                  <a:cubicBezTo>
                    <a:pt x="401" y="0"/>
                    <a:pt x="34" y="0"/>
                    <a:pt x="0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34"/>
            <p:cNvSpPr/>
            <p:nvPr/>
          </p:nvSpPr>
          <p:spPr>
            <a:xfrm>
              <a:off x="5261425" y="5115775"/>
              <a:ext cx="27550" cy="52550"/>
            </a:xfrm>
            <a:custGeom>
              <a:rect b="b" l="l" r="r" t="t"/>
              <a:pathLst>
                <a:path extrusionOk="0" h="2102" w="1102">
                  <a:moveTo>
                    <a:pt x="401" y="67"/>
                  </a:moveTo>
                  <a:cubicBezTo>
                    <a:pt x="334" y="734"/>
                    <a:pt x="1" y="1835"/>
                    <a:pt x="701" y="2102"/>
                  </a:cubicBezTo>
                  <a:cubicBezTo>
                    <a:pt x="1035" y="1802"/>
                    <a:pt x="1101" y="667"/>
                    <a:pt x="835" y="200"/>
                  </a:cubicBezTo>
                  <a:cubicBezTo>
                    <a:pt x="634" y="200"/>
                    <a:pt x="634" y="0"/>
                    <a:pt x="4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34"/>
            <p:cNvSpPr/>
            <p:nvPr/>
          </p:nvSpPr>
          <p:spPr>
            <a:xfrm>
              <a:off x="3762850" y="5120775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468" y="0"/>
                  </a:moveTo>
                  <a:cubicBezTo>
                    <a:pt x="401" y="234"/>
                    <a:pt x="1" y="134"/>
                    <a:pt x="168" y="601"/>
                  </a:cubicBezTo>
                  <a:cubicBezTo>
                    <a:pt x="535" y="734"/>
                    <a:pt x="801" y="101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34"/>
            <p:cNvSpPr/>
            <p:nvPr/>
          </p:nvSpPr>
          <p:spPr>
            <a:xfrm>
              <a:off x="6192100" y="5120775"/>
              <a:ext cx="20025" cy="20875"/>
            </a:xfrm>
            <a:custGeom>
              <a:rect b="b" l="l" r="r" t="t"/>
              <a:pathLst>
                <a:path extrusionOk="0" h="835" w="801">
                  <a:moveTo>
                    <a:pt x="801" y="434"/>
                  </a:moveTo>
                  <a:cubicBezTo>
                    <a:pt x="534" y="67"/>
                    <a:pt x="434" y="367"/>
                    <a:pt x="67" y="0"/>
                  </a:cubicBezTo>
                  <a:cubicBezTo>
                    <a:pt x="0" y="367"/>
                    <a:pt x="567" y="834"/>
                    <a:pt x="8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34"/>
            <p:cNvSpPr/>
            <p:nvPr/>
          </p:nvSpPr>
          <p:spPr>
            <a:xfrm>
              <a:off x="6380550" y="51174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34"/>
            <p:cNvSpPr/>
            <p:nvPr/>
          </p:nvSpPr>
          <p:spPr>
            <a:xfrm>
              <a:off x="3638600" y="51316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34"/>
            <p:cNvSpPr/>
            <p:nvPr/>
          </p:nvSpPr>
          <p:spPr>
            <a:xfrm>
              <a:off x="6256300" y="51533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34"/>
            <p:cNvSpPr/>
            <p:nvPr/>
          </p:nvSpPr>
          <p:spPr>
            <a:xfrm>
              <a:off x="6258800" y="5137450"/>
              <a:ext cx="875" cy="3375"/>
            </a:xfrm>
            <a:custGeom>
              <a:rect b="b" l="l" r="r" t="t"/>
              <a:pathLst>
                <a:path extrusionOk="0" h="135" w="35">
                  <a:moveTo>
                    <a:pt x="34" y="67"/>
                  </a:moveTo>
                  <a:cubicBezTo>
                    <a:pt x="34" y="101"/>
                    <a:pt x="1" y="134"/>
                    <a:pt x="1" y="134"/>
                  </a:cubicBezTo>
                  <a:cubicBezTo>
                    <a:pt x="34" y="34"/>
                    <a:pt x="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34"/>
            <p:cNvSpPr/>
            <p:nvPr/>
          </p:nvSpPr>
          <p:spPr>
            <a:xfrm>
              <a:off x="6391400" y="5149950"/>
              <a:ext cx="10875" cy="18375"/>
            </a:xfrm>
            <a:custGeom>
              <a:rect b="b" l="l" r="r" t="t"/>
              <a:pathLst>
                <a:path extrusionOk="0" h="735" w="435">
                  <a:moveTo>
                    <a:pt x="134" y="1"/>
                  </a:moveTo>
                  <a:cubicBezTo>
                    <a:pt x="167" y="268"/>
                    <a:pt x="1" y="735"/>
                    <a:pt x="434" y="601"/>
                  </a:cubicBezTo>
                  <a:lnTo>
                    <a:pt x="434" y="301"/>
                  </a:lnTo>
                  <a:cubicBezTo>
                    <a:pt x="267" y="268"/>
                    <a:pt x="334" y="1"/>
                    <a:pt x="1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34"/>
            <p:cNvSpPr/>
            <p:nvPr/>
          </p:nvSpPr>
          <p:spPr>
            <a:xfrm>
              <a:off x="6391400" y="5149950"/>
              <a:ext cx="10875" cy="18375"/>
            </a:xfrm>
            <a:custGeom>
              <a:rect b="b" l="l" r="r" t="t"/>
              <a:pathLst>
                <a:path extrusionOk="0" fill="none" h="735" w="435">
                  <a:moveTo>
                    <a:pt x="134" y="1"/>
                  </a:moveTo>
                  <a:cubicBezTo>
                    <a:pt x="167" y="268"/>
                    <a:pt x="1" y="735"/>
                    <a:pt x="434" y="601"/>
                  </a:cubicBezTo>
                  <a:lnTo>
                    <a:pt x="434" y="301"/>
                  </a:lnTo>
                  <a:cubicBezTo>
                    <a:pt x="267" y="268"/>
                    <a:pt x="334" y="1"/>
                    <a:pt x="1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34"/>
            <p:cNvSpPr/>
            <p:nvPr/>
          </p:nvSpPr>
          <p:spPr>
            <a:xfrm>
              <a:off x="6178750" y="51466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34"/>
            <p:cNvSpPr/>
            <p:nvPr/>
          </p:nvSpPr>
          <p:spPr>
            <a:xfrm>
              <a:off x="6376400" y="5146625"/>
              <a:ext cx="15850" cy="14200"/>
            </a:xfrm>
            <a:custGeom>
              <a:rect b="b" l="l" r="r" t="t"/>
              <a:pathLst>
                <a:path extrusionOk="0" h="568" w="634">
                  <a:moveTo>
                    <a:pt x="0" y="434"/>
                  </a:moveTo>
                  <a:cubicBezTo>
                    <a:pt x="634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34"/>
            <p:cNvSpPr/>
            <p:nvPr/>
          </p:nvSpPr>
          <p:spPr>
            <a:xfrm>
              <a:off x="6318025" y="5149950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34"/>
            <p:cNvSpPr/>
            <p:nvPr/>
          </p:nvSpPr>
          <p:spPr>
            <a:xfrm>
              <a:off x="5698400" y="5160800"/>
              <a:ext cx="20050" cy="29225"/>
            </a:xfrm>
            <a:custGeom>
              <a:rect b="b" l="l" r="r" t="t"/>
              <a:pathLst>
                <a:path extrusionOk="0" h="1169" w="802">
                  <a:moveTo>
                    <a:pt x="201" y="1"/>
                  </a:moveTo>
                  <a:cubicBezTo>
                    <a:pt x="1" y="501"/>
                    <a:pt x="268" y="1035"/>
                    <a:pt x="768" y="1168"/>
                  </a:cubicBezTo>
                  <a:cubicBezTo>
                    <a:pt x="801" y="701"/>
                    <a:pt x="601" y="267"/>
                    <a:pt x="2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34"/>
            <p:cNvSpPr/>
            <p:nvPr/>
          </p:nvSpPr>
          <p:spPr>
            <a:xfrm>
              <a:off x="6278000" y="5164150"/>
              <a:ext cx="21700" cy="13350"/>
            </a:xfrm>
            <a:custGeom>
              <a:rect b="b" l="l" r="r" t="t"/>
              <a:pathLst>
                <a:path extrusionOk="0" h="534" w="868">
                  <a:moveTo>
                    <a:pt x="0" y="334"/>
                  </a:moveTo>
                  <a:cubicBezTo>
                    <a:pt x="267" y="267"/>
                    <a:pt x="867" y="534"/>
                    <a:pt x="734" y="33"/>
                  </a:cubicBezTo>
                  <a:cubicBezTo>
                    <a:pt x="367" y="0"/>
                    <a:pt x="0" y="0"/>
                    <a:pt x="0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34"/>
            <p:cNvSpPr/>
            <p:nvPr/>
          </p:nvSpPr>
          <p:spPr>
            <a:xfrm>
              <a:off x="5092150" y="51599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0" y="501"/>
                  </a:moveTo>
                  <a:cubicBezTo>
                    <a:pt x="367" y="1068"/>
                    <a:pt x="2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34"/>
            <p:cNvSpPr/>
            <p:nvPr/>
          </p:nvSpPr>
          <p:spPr>
            <a:xfrm>
              <a:off x="3969675" y="5168300"/>
              <a:ext cx="15025" cy="21725"/>
            </a:xfrm>
            <a:custGeom>
              <a:rect b="b" l="l" r="r" t="t"/>
              <a:pathLst>
                <a:path extrusionOk="0" h="869" w="601">
                  <a:moveTo>
                    <a:pt x="234" y="168"/>
                  </a:moveTo>
                  <a:cubicBezTo>
                    <a:pt x="0" y="434"/>
                    <a:pt x="234" y="334"/>
                    <a:pt x="234" y="735"/>
                  </a:cubicBezTo>
                  <a:cubicBezTo>
                    <a:pt x="601" y="868"/>
                    <a:pt x="601" y="1"/>
                    <a:pt x="234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34"/>
            <p:cNvSpPr/>
            <p:nvPr/>
          </p:nvSpPr>
          <p:spPr>
            <a:xfrm>
              <a:off x="6212100" y="5174150"/>
              <a:ext cx="18375" cy="12525"/>
            </a:xfrm>
            <a:custGeom>
              <a:rect b="b" l="l" r="r" t="t"/>
              <a:pathLst>
                <a:path extrusionOk="0" h="501" w="735">
                  <a:moveTo>
                    <a:pt x="735" y="67"/>
                  </a:moveTo>
                  <a:cubicBezTo>
                    <a:pt x="268" y="0"/>
                    <a:pt x="134" y="234"/>
                    <a:pt x="1" y="501"/>
                  </a:cubicBezTo>
                  <a:lnTo>
                    <a:pt x="735" y="50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34"/>
            <p:cNvSpPr/>
            <p:nvPr/>
          </p:nvSpPr>
          <p:spPr>
            <a:xfrm>
              <a:off x="6379725" y="5184975"/>
              <a:ext cx="25" cy="875"/>
            </a:xfrm>
            <a:custGeom>
              <a:rect b="b" l="l" r="r" t="t"/>
              <a:pathLst>
                <a:path extrusionOk="0" h="35" w="1">
                  <a:moveTo>
                    <a:pt x="1" y="1"/>
                  </a:moveTo>
                  <a:cubicBezTo>
                    <a:pt x="1" y="1"/>
                    <a:pt x="1" y="34"/>
                    <a:pt x="1" y="34"/>
                  </a:cubicBezTo>
                  <a:cubicBezTo>
                    <a:pt x="1" y="3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34"/>
            <p:cNvSpPr/>
            <p:nvPr/>
          </p:nvSpPr>
          <p:spPr>
            <a:xfrm>
              <a:off x="6379725" y="5169975"/>
              <a:ext cx="1700" cy="15025"/>
            </a:xfrm>
            <a:custGeom>
              <a:rect b="b" l="l" r="r" t="t"/>
              <a:pathLst>
                <a:path extrusionOk="0" h="601" w="68">
                  <a:moveTo>
                    <a:pt x="34" y="367"/>
                  </a:moveTo>
                  <a:cubicBezTo>
                    <a:pt x="34" y="468"/>
                    <a:pt x="1" y="534"/>
                    <a:pt x="1" y="601"/>
                  </a:cubicBezTo>
                  <a:cubicBezTo>
                    <a:pt x="34" y="434"/>
                    <a:pt x="67" y="1"/>
                    <a:pt x="34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34"/>
            <p:cNvSpPr/>
            <p:nvPr/>
          </p:nvSpPr>
          <p:spPr>
            <a:xfrm>
              <a:off x="6330525" y="5174150"/>
              <a:ext cx="21700" cy="20875"/>
            </a:xfrm>
            <a:custGeom>
              <a:rect b="b" l="l" r="r" t="t"/>
              <a:pathLst>
                <a:path extrusionOk="0" h="835" w="868">
                  <a:moveTo>
                    <a:pt x="367" y="367"/>
                  </a:moveTo>
                  <a:cubicBezTo>
                    <a:pt x="1" y="834"/>
                    <a:pt x="868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34"/>
            <p:cNvSpPr/>
            <p:nvPr/>
          </p:nvSpPr>
          <p:spPr>
            <a:xfrm>
              <a:off x="6391400" y="5178325"/>
              <a:ext cx="11700" cy="12525"/>
            </a:xfrm>
            <a:custGeom>
              <a:rect b="b" l="l" r="r" t="t"/>
              <a:pathLst>
                <a:path extrusionOk="0" h="501" w="468">
                  <a:moveTo>
                    <a:pt x="34" y="334"/>
                  </a:moveTo>
                  <a:cubicBezTo>
                    <a:pt x="201" y="500"/>
                    <a:pt x="234" y="400"/>
                    <a:pt x="468" y="334"/>
                  </a:cubicBezTo>
                  <a:lnTo>
                    <a:pt x="468" y="33"/>
                  </a:lnTo>
                  <a:cubicBezTo>
                    <a:pt x="167" y="0"/>
                    <a:pt x="1" y="67"/>
                    <a:pt x="34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34"/>
            <p:cNvSpPr/>
            <p:nvPr/>
          </p:nvSpPr>
          <p:spPr>
            <a:xfrm>
              <a:off x="6391400" y="5178325"/>
              <a:ext cx="11700" cy="12525"/>
            </a:xfrm>
            <a:custGeom>
              <a:rect b="b" l="l" r="r" t="t"/>
              <a:pathLst>
                <a:path extrusionOk="0" fill="none" h="501" w="468">
                  <a:moveTo>
                    <a:pt x="34" y="334"/>
                  </a:moveTo>
                  <a:cubicBezTo>
                    <a:pt x="201" y="500"/>
                    <a:pt x="234" y="400"/>
                    <a:pt x="468" y="334"/>
                  </a:cubicBezTo>
                  <a:lnTo>
                    <a:pt x="468" y="33"/>
                  </a:lnTo>
                  <a:cubicBezTo>
                    <a:pt x="167" y="0"/>
                    <a:pt x="1" y="67"/>
                    <a:pt x="34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34"/>
            <p:cNvSpPr/>
            <p:nvPr/>
          </p:nvSpPr>
          <p:spPr>
            <a:xfrm>
              <a:off x="6032825" y="5175825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0" y="434"/>
                  </a:moveTo>
                  <a:cubicBezTo>
                    <a:pt x="767" y="600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34"/>
            <p:cNvSpPr/>
            <p:nvPr/>
          </p:nvSpPr>
          <p:spPr>
            <a:xfrm>
              <a:off x="6334700" y="5197500"/>
              <a:ext cx="16700" cy="20025"/>
            </a:xfrm>
            <a:custGeom>
              <a:rect b="b" l="l" r="r" t="t"/>
              <a:pathLst>
                <a:path extrusionOk="0" h="801" w="668">
                  <a:moveTo>
                    <a:pt x="200" y="0"/>
                  </a:moveTo>
                  <a:cubicBezTo>
                    <a:pt x="67" y="234"/>
                    <a:pt x="0" y="501"/>
                    <a:pt x="67" y="734"/>
                  </a:cubicBezTo>
                  <a:cubicBezTo>
                    <a:pt x="501" y="801"/>
                    <a:pt x="667" y="34"/>
                    <a:pt x="20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34"/>
            <p:cNvSpPr/>
            <p:nvPr/>
          </p:nvSpPr>
          <p:spPr>
            <a:xfrm>
              <a:off x="6228775" y="5195825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368" y="368"/>
                  </a:moveTo>
                  <a:cubicBezTo>
                    <a:pt x="1" y="868"/>
                    <a:pt x="835" y="1"/>
                    <a:pt x="3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34"/>
            <p:cNvSpPr/>
            <p:nvPr/>
          </p:nvSpPr>
          <p:spPr>
            <a:xfrm>
              <a:off x="6354700" y="5197500"/>
              <a:ext cx="19225" cy="15025"/>
            </a:xfrm>
            <a:custGeom>
              <a:rect b="b" l="l" r="r" t="t"/>
              <a:pathLst>
                <a:path extrusionOk="0" h="601" w="769">
                  <a:moveTo>
                    <a:pt x="1" y="434"/>
                  </a:moveTo>
                  <a:cubicBezTo>
                    <a:pt x="768" y="601"/>
                    <a:pt x="1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34"/>
            <p:cNvSpPr/>
            <p:nvPr/>
          </p:nvSpPr>
          <p:spPr>
            <a:xfrm>
              <a:off x="6307175" y="5208325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301" y="1"/>
                  </a:moveTo>
                  <a:cubicBezTo>
                    <a:pt x="301" y="201"/>
                    <a:pt x="34" y="134"/>
                    <a:pt x="1" y="301"/>
                  </a:cubicBezTo>
                  <a:cubicBezTo>
                    <a:pt x="301" y="468"/>
                    <a:pt x="701" y="68"/>
                    <a:pt x="3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34"/>
            <p:cNvSpPr/>
            <p:nvPr/>
          </p:nvSpPr>
          <p:spPr>
            <a:xfrm>
              <a:off x="5688400" y="5207500"/>
              <a:ext cx="24200" cy="31725"/>
            </a:xfrm>
            <a:custGeom>
              <a:rect b="b" l="l" r="r" t="t"/>
              <a:pathLst>
                <a:path extrusionOk="0" h="1269" w="968">
                  <a:moveTo>
                    <a:pt x="0" y="501"/>
                  </a:moveTo>
                  <a:cubicBezTo>
                    <a:pt x="201" y="835"/>
                    <a:pt x="968" y="1268"/>
                    <a:pt x="901" y="334"/>
                  </a:cubicBezTo>
                  <a:cubicBezTo>
                    <a:pt x="568" y="267"/>
                    <a:pt x="101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34"/>
            <p:cNvSpPr/>
            <p:nvPr/>
          </p:nvSpPr>
          <p:spPr>
            <a:xfrm>
              <a:off x="5795150" y="521167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34" y="34"/>
                  </a:moveTo>
                  <a:cubicBezTo>
                    <a:pt x="0" y="634"/>
                    <a:pt x="467" y="668"/>
                    <a:pt x="1001" y="601"/>
                  </a:cubicBezTo>
                  <a:cubicBezTo>
                    <a:pt x="1134" y="0"/>
                    <a:pt x="367" y="301"/>
                    <a:pt x="1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34"/>
            <p:cNvSpPr/>
            <p:nvPr/>
          </p:nvSpPr>
          <p:spPr>
            <a:xfrm>
              <a:off x="6360550" y="5208325"/>
              <a:ext cx="23375" cy="15050"/>
            </a:xfrm>
            <a:custGeom>
              <a:rect b="b" l="l" r="r" t="t"/>
              <a:pathLst>
                <a:path extrusionOk="0" h="602" w="935">
                  <a:moveTo>
                    <a:pt x="934" y="168"/>
                  </a:moveTo>
                  <a:cubicBezTo>
                    <a:pt x="0" y="1"/>
                    <a:pt x="601" y="601"/>
                    <a:pt x="934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34"/>
            <p:cNvSpPr/>
            <p:nvPr/>
          </p:nvSpPr>
          <p:spPr>
            <a:xfrm>
              <a:off x="6112875" y="52066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0" y="534"/>
                  </a:moveTo>
                  <a:cubicBezTo>
                    <a:pt x="467" y="1001"/>
                    <a:pt x="267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34"/>
            <p:cNvSpPr/>
            <p:nvPr/>
          </p:nvSpPr>
          <p:spPr>
            <a:xfrm>
              <a:off x="6325525" y="52050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0" y="601"/>
                  </a:moveTo>
                  <a:cubicBezTo>
                    <a:pt x="201" y="1068"/>
                    <a:pt x="367" y="1"/>
                    <a:pt x="0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34"/>
            <p:cNvSpPr/>
            <p:nvPr/>
          </p:nvSpPr>
          <p:spPr>
            <a:xfrm>
              <a:off x="6362225" y="5218350"/>
              <a:ext cx="29200" cy="12525"/>
            </a:xfrm>
            <a:custGeom>
              <a:rect b="b" l="l" r="r" t="t"/>
              <a:pathLst>
                <a:path extrusionOk="0" h="501" w="1168">
                  <a:moveTo>
                    <a:pt x="134" y="67"/>
                  </a:moveTo>
                  <a:cubicBezTo>
                    <a:pt x="134" y="200"/>
                    <a:pt x="100" y="367"/>
                    <a:pt x="0" y="501"/>
                  </a:cubicBezTo>
                  <a:cubicBezTo>
                    <a:pt x="534" y="434"/>
                    <a:pt x="701" y="267"/>
                    <a:pt x="1168" y="501"/>
                  </a:cubicBezTo>
                  <a:cubicBezTo>
                    <a:pt x="1168" y="0"/>
                    <a:pt x="500" y="167"/>
                    <a:pt x="1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34"/>
            <p:cNvSpPr/>
            <p:nvPr/>
          </p:nvSpPr>
          <p:spPr>
            <a:xfrm>
              <a:off x="5505775" y="5225850"/>
              <a:ext cx="15025" cy="16700"/>
            </a:xfrm>
            <a:custGeom>
              <a:rect b="b" l="l" r="r" t="t"/>
              <a:pathLst>
                <a:path extrusionOk="0" h="668" w="601">
                  <a:moveTo>
                    <a:pt x="0" y="201"/>
                  </a:moveTo>
                  <a:cubicBezTo>
                    <a:pt x="234" y="267"/>
                    <a:pt x="134" y="668"/>
                    <a:pt x="601" y="501"/>
                  </a:cubicBezTo>
                  <a:lnTo>
                    <a:pt x="601" y="34"/>
                  </a:lnTo>
                  <a:cubicBezTo>
                    <a:pt x="367" y="67"/>
                    <a:pt x="34" y="0"/>
                    <a:pt x="0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34"/>
            <p:cNvSpPr/>
            <p:nvPr/>
          </p:nvSpPr>
          <p:spPr>
            <a:xfrm>
              <a:off x="6202100" y="5229175"/>
              <a:ext cx="2525" cy="10875"/>
            </a:xfrm>
            <a:custGeom>
              <a:rect b="b" l="l" r="r" t="t"/>
              <a:pathLst>
                <a:path extrusionOk="0" h="435" w="101">
                  <a:moveTo>
                    <a:pt x="101" y="68"/>
                  </a:moveTo>
                  <a:cubicBezTo>
                    <a:pt x="101" y="34"/>
                    <a:pt x="101" y="1"/>
                    <a:pt x="101" y="1"/>
                  </a:cubicBezTo>
                  <a:cubicBezTo>
                    <a:pt x="101" y="101"/>
                    <a:pt x="1" y="368"/>
                    <a:pt x="1" y="435"/>
                  </a:cubicBezTo>
                  <a:cubicBezTo>
                    <a:pt x="1" y="401"/>
                    <a:pt x="34" y="301"/>
                    <a:pt x="67" y="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34"/>
            <p:cNvSpPr/>
            <p:nvPr/>
          </p:nvSpPr>
          <p:spPr>
            <a:xfrm>
              <a:off x="6202100" y="5229175"/>
              <a:ext cx="2525" cy="10875"/>
            </a:xfrm>
            <a:custGeom>
              <a:rect b="b" l="l" r="r" t="t"/>
              <a:pathLst>
                <a:path extrusionOk="0" fill="none" h="435" w="101">
                  <a:moveTo>
                    <a:pt x="101" y="68"/>
                  </a:moveTo>
                  <a:cubicBezTo>
                    <a:pt x="101" y="34"/>
                    <a:pt x="101" y="1"/>
                    <a:pt x="101" y="1"/>
                  </a:cubicBezTo>
                  <a:cubicBezTo>
                    <a:pt x="101" y="101"/>
                    <a:pt x="1" y="368"/>
                    <a:pt x="1" y="435"/>
                  </a:cubicBezTo>
                  <a:cubicBezTo>
                    <a:pt x="1" y="401"/>
                    <a:pt x="34" y="301"/>
                    <a:pt x="67" y="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34"/>
            <p:cNvSpPr/>
            <p:nvPr/>
          </p:nvSpPr>
          <p:spPr>
            <a:xfrm>
              <a:off x="6205425" y="5228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34"/>
            <p:cNvSpPr/>
            <p:nvPr/>
          </p:nvSpPr>
          <p:spPr>
            <a:xfrm>
              <a:off x="6204600" y="5228350"/>
              <a:ext cx="25" cy="850"/>
            </a:xfrm>
            <a:custGeom>
              <a:rect b="b" l="l" r="r" t="t"/>
              <a:pathLst>
                <a:path extrusionOk="0" h="34" w="1">
                  <a:moveTo>
                    <a:pt x="1" y="34"/>
                  </a:moveTo>
                  <a:lnTo>
                    <a:pt x="1" y="1"/>
                  </a:lnTo>
                  <a:lnTo>
                    <a:pt x="1" y="34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34"/>
            <p:cNvSpPr/>
            <p:nvPr/>
          </p:nvSpPr>
          <p:spPr>
            <a:xfrm>
              <a:off x="6233800" y="5230850"/>
              <a:ext cx="11700" cy="14200"/>
            </a:xfrm>
            <a:custGeom>
              <a:rect b="b" l="l" r="r" t="t"/>
              <a:pathLst>
                <a:path extrusionOk="0" h="568" w="468">
                  <a:moveTo>
                    <a:pt x="167" y="1"/>
                  </a:moveTo>
                  <a:cubicBezTo>
                    <a:pt x="167" y="201"/>
                    <a:pt x="134" y="401"/>
                    <a:pt x="0" y="568"/>
                  </a:cubicBezTo>
                  <a:lnTo>
                    <a:pt x="434" y="568"/>
                  </a:lnTo>
                  <a:cubicBezTo>
                    <a:pt x="467" y="234"/>
                    <a:pt x="400" y="34"/>
                    <a:pt x="1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34"/>
            <p:cNvSpPr/>
            <p:nvPr/>
          </p:nvSpPr>
          <p:spPr>
            <a:xfrm>
              <a:off x="6233800" y="5230850"/>
              <a:ext cx="11700" cy="14200"/>
            </a:xfrm>
            <a:custGeom>
              <a:rect b="b" l="l" r="r" t="t"/>
              <a:pathLst>
                <a:path extrusionOk="0" fill="none" h="568" w="468">
                  <a:moveTo>
                    <a:pt x="167" y="1"/>
                  </a:moveTo>
                  <a:cubicBezTo>
                    <a:pt x="167" y="201"/>
                    <a:pt x="134" y="401"/>
                    <a:pt x="0" y="568"/>
                  </a:cubicBezTo>
                  <a:lnTo>
                    <a:pt x="434" y="568"/>
                  </a:lnTo>
                  <a:cubicBezTo>
                    <a:pt x="467" y="234"/>
                    <a:pt x="400" y="34"/>
                    <a:pt x="1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34"/>
            <p:cNvSpPr/>
            <p:nvPr/>
          </p:nvSpPr>
          <p:spPr>
            <a:xfrm>
              <a:off x="2670400" y="5230025"/>
              <a:ext cx="20875" cy="30050"/>
            </a:xfrm>
            <a:custGeom>
              <a:rect b="b" l="l" r="r" t="t"/>
              <a:pathLst>
                <a:path extrusionOk="0" h="1202" w="835">
                  <a:moveTo>
                    <a:pt x="234" y="167"/>
                  </a:moveTo>
                  <a:cubicBezTo>
                    <a:pt x="335" y="467"/>
                    <a:pt x="1" y="1201"/>
                    <a:pt x="535" y="1034"/>
                  </a:cubicBezTo>
                  <a:cubicBezTo>
                    <a:pt x="835" y="901"/>
                    <a:pt x="735" y="0"/>
                    <a:pt x="2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34"/>
            <p:cNvSpPr/>
            <p:nvPr/>
          </p:nvSpPr>
          <p:spPr>
            <a:xfrm>
              <a:off x="6256300" y="523502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567"/>
                  </a:moveTo>
                  <a:cubicBezTo>
                    <a:pt x="201" y="1034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34"/>
            <p:cNvSpPr/>
            <p:nvPr/>
          </p:nvSpPr>
          <p:spPr>
            <a:xfrm>
              <a:off x="6398075" y="524502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167" y="167"/>
                  </a:moveTo>
                  <a:lnTo>
                    <a:pt x="167" y="1"/>
                  </a:lnTo>
                  <a:cubicBezTo>
                    <a:pt x="0" y="34"/>
                    <a:pt x="101" y="167"/>
                    <a:pt x="1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34"/>
            <p:cNvSpPr/>
            <p:nvPr/>
          </p:nvSpPr>
          <p:spPr>
            <a:xfrm>
              <a:off x="4013025" y="5254200"/>
              <a:ext cx="20050" cy="24200"/>
            </a:xfrm>
            <a:custGeom>
              <a:rect b="b" l="l" r="r" t="t"/>
              <a:pathLst>
                <a:path extrusionOk="0" h="968" w="802">
                  <a:moveTo>
                    <a:pt x="268" y="67"/>
                  </a:moveTo>
                  <a:cubicBezTo>
                    <a:pt x="1" y="434"/>
                    <a:pt x="234" y="968"/>
                    <a:pt x="701" y="968"/>
                  </a:cubicBezTo>
                  <a:cubicBezTo>
                    <a:pt x="701" y="501"/>
                    <a:pt x="802" y="1"/>
                    <a:pt x="2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34"/>
            <p:cNvSpPr/>
            <p:nvPr/>
          </p:nvSpPr>
          <p:spPr>
            <a:xfrm>
              <a:off x="6178750" y="5255875"/>
              <a:ext cx="11700" cy="18375"/>
            </a:xfrm>
            <a:custGeom>
              <a:rect b="b" l="l" r="r" t="t"/>
              <a:pathLst>
                <a:path extrusionOk="0" h="735" w="468">
                  <a:moveTo>
                    <a:pt x="1" y="167"/>
                  </a:moveTo>
                  <a:cubicBezTo>
                    <a:pt x="1" y="401"/>
                    <a:pt x="101" y="634"/>
                    <a:pt x="301" y="734"/>
                  </a:cubicBezTo>
                  <a:cubicBezTo>
                    <a:pt x="267" y="501"/>
                    <a:pt x="468" y="0"/>
                    <a:pt x="1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34"/>
            <p:cNvSpPr/>
            <p:nvPr/>
          </p:nvSpPr>
          <p:spPr>
            <a:xfrm>
              <a:off x="6296325" y="5261700"/>
              <a:ext cx="18375" cy="13375"/>
            </a:xfrm>
            <a:custGeom>
              <a:rect b="b" l="l" r="r" t="t"/>
              <a:pathLst>
                <a:path extrusionOk="0" h="535" w="735">
                  <a:moveTo>
                    <a:pt x="735" y="234"/>
                  </a:moveTo>
                  <a:cubicBezTo>
                    <a:pt x="535" y="34"/>
                    <a:pt x="1" y="1"/>
                    <a:pt x="1" y="368"/>
                  </a:cubicBezTo>
                  <a:cubicBezTo>
                    <a:pt x="201" y="301"/>
                    <a:pt x="735" y="535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34"/>
            <p:cNvSpPr/>
            <p:nvPr/>
          </p:nvSpPr>
          <p:spPr>
            <a:xfrm>
              <a:off x="3480150" y="526755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67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34"/>
            <p:cNvSpPr/>
            <p:nvPr/>
          </p:nvSpPr>
          <p:spPr>
            <a:xfrm>
              <a:off x="6190425" y="5266700"/>
              <a:ext cx="19200" cy="15875"/>
            </a:xfrm>
            <a:custGeom>
              <a:rect b="b" l="l" r="r" t="t"/>
              <a:pathLst>
                <a:path extrusionOk="0" h="635" w="768">
                  <a:moveTo>
                    <a:pt x="1" y="468"/>
                  </a:moveTo>
                  <a:cubicBezTo>
                    <a:pt x="768" y="635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34"/>
            <p:cNvSpPr/>
            <p:nvPr/>
          </p:nvSpPr>
          <p:spPr>
            <a:xfrm>
              <a:off x="6296325" y="52642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568"/>
                  </a:moveTo>
                  <a:cubicBezTo>
                    <a:pt x="201" y="1035"/>
                    <a:pt x="368" y="1"/>
                    <a:pt x="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34"/>
            <p:cNvSpPr/>
            <p:nvPr/>
          </p:nvSpPr>
          <p:spPr>
            <a:xfrm>
              <a:off x="6390575" y="5271725"/>
              <a:ext cx="11700" cy="10025"/>
            </a:xfrm>
            <a:custGeom>
              <a:rect b="b" l="l" r="r" t="t"/>
              <a:pathLst>
                <a:path extrusionOk="0" h="401" w="468">
                  <a:moveTo>
                    <a:pt x="467" y="400"/>
                  </a:moveTo>
                  <a:lnTo>
                    <a:pt x="467" y="100"/>
                  </a:lnTo>
                  <a:cubicBezTo>
                    <a:pt x="0" y="0"/>
                    <a:pt x="234" y="400"/>
                    <a:pt x="467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34"/>
            <p:cNvSpPr/>
            <p:nvPr/>
          </p:nvSpPr>
          <p:spPr>
            <a:xfrm>
              <a:off x="6121200" y="5270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34"/>
            <p:cNvSpPr/>
            <p:nvPr/>
          </p:nvSpPr>
          <p:spPr>
            <a:xfrm>
              <a:off x="3696150" y="5284225"/>
              <a:ext cx="3350" cy="3350"/>
            </a:xfrm>
            <a:custGeom>
              <a:rect b="b" l="l" r="r" t="t"/>
              <a:pathLst>
                <a:path extrusionOk="0" h="134" w="134">
                  <a:moveTo>
                    <a:pt x="67" y="67"/>
                  </a:moveTo>
                  <a:cubicBezTo>
                    <a:pt x="0" y="0"/>
                    <a:pt x="134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34"/>
            <p:cNvSpPr/>
            <p:nvPr/>
          </p:nvSpPr>
          <p:spPr>
            <a:xfrm>
              <a:off x="6219625" y="5274225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0" y="601"/>
                    <a:pt x="33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34"/>
            <p:cNvSpPr/>
            <p:nvPr/>
          </p:nvSpPr>
          <p:spPr>
            <a:xfrm>
              <a:off x="4864475" y="5300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34"/>
            <p:cNvSpPr/>
            <p:nvPr/>
          </p:nvSpPr>
          <p:spPr>
            <a:xfrm>
              <a:off x="5409025" y="5290900"/>
              <a:ext cx="96775" cy="98425"/>
            </a:xfrm>
            <a:custGeom>
              <a:rect b="b" l="l" r="r" t="t"/>
              <a:pathLst>
                <a:path extrusionOk="0" h="3937" w="3871">
                  <a:moveTo>
                    <a:pt x="3570" y="234"/>
                  </a:moveTo>
                  <a:cubicBezTo>
                    <a:pt x="1" y="0"/>
                    <a:pt x="3270" y="3937"/>
                    <a:pt x="3870" y="1401"/>
                  </a:cubicBezTo>
                  <a:cubicBezTo>
                    <a:pt x="3637" y="1535"/>
                    <a:pt x="3870" y="634"/>
                    <a:pt x="357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34"/>
            <p:cNvSpPr/>
            <p:nvPr/>
          </p:nvSpPr>
          <p:spPr>
            <a:xfrm>
              <a:off x="6285500" y="5296725"/>
              <a:ext cx="6700" cy="7550"/>
            </a:xfrm>
            <a:custGeom>
              <a:rect b="b" l="l" r="r" t="t"/>
              <a:pathLst>
                <a:path extrusionOk="0" h="302" w="268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34"/>
            <p:cNvSpPr/>
            <p:nvPr/>
          </p:nvSpPr>
          <p:spPr>
            <a:xfrm>
              <a:off x="6072850" y="529422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1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34"/>
            <p:cNvSpPr/>
            <p:nvPr/>
          </p:nvSpPr>
          <p:spPr>
            <a:xfrm>
              <a:off x="5117150" y="5299225"/>
              <a:ext cx="54250" cy="89275"/>
            </a:xfrm>
            <a:custGeom>
              <a:rect b="b" l="l" r="r" t="t"/>
              <a:pathLst>
                <a:path extrusionOk="0" h="3571" w="2170">
                  <a:moveTo>
                    <a:pt x="1" y="201"/>
                  </a:moveTo>
                  <a:cubicBezTo>
                    <a:pt x="34" y="1035"/>
                    <a:pt x="901" y="234"/>
                    <a:pt x="868" y="1235"/>
                  </a:cubicBezTo>
                  <a:cubicBezTo>
                    <a:pt x="368" y="1235"/>
                    <a:pt x="868" y="1502"/>
                    <a:pt x="434" y="1669"/>
                  </a:cubicBezTo>
                  <a:cubicBezTo>
                    <a:pt x="1502" y="1402"/>
                    <a:pt x="168" y="3503"/>
                    <a:pt x="1168" y="3570"/>
                  </a:cubicBezTo>
                  <a:cubicBezTo>
                    <a:pt x="1969" y="2469"/>
                    <a:pt x="2169" y="1"/>
                    <a:pt x="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34"/>
            <p:cNvSpPr/>
            <p:nvPr/>
          </p:nvSpPr>
          <p:spPr>
            <a:xfrm>
              <a:off x="3250825" y="5300075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34"/>
            <p:cNvSpPr/>
            <p:nvPr/>
          </p:nvSpPr>
          <p:spPr>
            <a:xfrm>
              <a:off x="3082375" y="5306750"/>
              <a:ext cx="22550" cy="30875"/>
            </a:xfrm>
            <a:custGeom>
              <a:rect b="b" l="l" r="r" t="t"/>
              <a:pathLst>
                <a:path extrusionOk="0" h="1235" w="902">
                  <a:moveTo>
                    <a:pt x="0" y="167"/>
                  </a:moveTo>
                  <a:cubicBezTo>
                    <a:pt x="67" y="567"/>
                    <a:pt x="601" y="1234"/>
                    <a:pt x="901" y="901"/>
                  </a:cubicBezTo>
                  <a:cubicBezTo>
                    <a:pt x="534" y="734"/>
                    <a:pt x="701" y="0"/>
                    <a:pt x="0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34"/>
            <p:cNvSpPr/>
            <p:nvPr/>
          </p:nvSpPr>
          <p:spPr>
            <a:xfrm>
              <a:off x="6111200" y="5318425"/>
              <a:ext cx="13375" cy="11700"/>
            </a:xfrm>
            <a:custGeom>
              <a:rect b="b" l="l" r="r" t="t"/>
              <a:pathLst>
                <a:path extrusionOk="0" h="468" w="535">
                  <a:moveTo>
                    <a:pt x="234" y="0"/>
                  </a:moveTo>
                  <a:cubicBezTo>
                    <a:pt x="1" y="234"/>
                    <a:pt x="101" y="467"/>
                    <a:pt x="534" y="434"/>
                  </a:cubicBezTo>
                  <a:cubicBezTo>
                    <a:pt x="534" y="234"/>
                    <a:pt x="401" y="67"/>
                    <a:pt x="2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34"/>
            <p:cNvSpPr/>
            <p:nvPr/>
          </p:nvSpPr>
          <p:spPr>
            <a:xfrm>
              <a:off x="5589150" y="5321750"/>
              <a:ext cx="19225" cy="19200"/>
            </a:xfrm>
            <a:custGeom>
              <a:rect b="b" l="l" r="r" t="t"/>
              <a:pathLst>
                <a:path extrusionOk="0" h="768" w="769">
                  <a:moveTo>
                    <a:pt x="768" y="734"/>
                  </a:moveTo>
                  <a:lnTo>
                    <a:pt x="768" y="1"/>
                  </a:lnTo>
                  <a:lnTo>
                    <a:pt x="34" y="1"/>
                  </a:lnTo>
                  <a:cubicBezTo>
                    <a:pt x="1" y="534"/>
                    <a:pt x="234" y="768"/>
                    <a:pt x="768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34"/>
            <p:cNvSpPr/>
            <p:nvPr/>
          </p:nvSpPr>
          <p:spPr>
            <a:xfrm>
              <a:off x="6105375" y="5329250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1034" y="301"/>
                  </a:moveTo>
                  <a:cubicBezTo>
                    <a:pt x="834" y="67"/>
                    <a:pt x="200" y="268"/>
                    <a:pt x="0" y="1"/>
                  </a:cubicBezTo>
                  <a:cubicBezTo>
                    <a:pt x="100" y="368"/>
                    <a:pt x="901" y="835"/>
                    <a:pt x="10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34"/>
            <p:cNvSpPr/>
            <p:nvPr/>
          </p:nvSpPr>
          <p:spPr>
            <a:xfrm>
              <a:off x="6296325" y="5325925"/>
              <a:ext cx="19225" cy="15025"/>
            </a:xfrm>
            <a:custGeom>
              <a:rect b="b" l="l" r="r" t="t"/>
              <a:pathLst>
                <a:path extrusionOk="0" h="601" w="769">
                  <a:moveTo>
                    <a:pt x="1" y="434"/>
                  </a:moveTo>
                  <a:cubicBezTo>
                    <a:pt x="768" y="601"/>
                    <a:pt x="1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34"/>
            <p:cNvSpPr/>
            <p:nvPr/>
          </p:nvSpPr>
          <p:spPr>
            <a:xfrm>
              <a:off x="6310500" y="53259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34"/>
            <p:cNvSpPr/>
            <p:nvPr/>
          </p:nvSpPr>
          <p:spPr>
            <a:xfrm>
              <a:off x="5205550" y="5344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34"/>
            <p:cNvSpPr/>
            <p:nvPr/>
          </p:nvSpPr>
          <p:spPr>
            <a:xfrm>
              <a:off x="2924750" y="53517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34"/>
            <p:cNvSpPr/>
            <p:nvPr/>
          </p:nvSpPr>
          <p:spPr>
            <a:xfrm>
              <a:off x="6051150" y="5340100"/>
              <a:ext cx="19225" cy="15025"/>
            </a:xfrm>
            <a:custGeom>
              <a:rect b="b" l="l" r="r" t="t"/>
              <a:pathLst>
                <a:path extrusionOk="0" h="601" w="769">
                  <a:moveTo>
                    <a:pt x="1" y="467"/>
                  </a:moveTo>
                  <a:cubicBezTo>
                    <a:pt x="768" y="601"/>
                    <a:pt x="168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34"/>
            <p:cNvSpPr/>
            <p:nvPr/>
          </p:nvSpPr>
          <p:spPr>
            <a:xfrm>
              <a:off x="5087975" y="5344275"/>
              <a:ext cx="39225" cy="40050"/>
            </a:xfrm>
            <a:custGeom>
              <a:rect b="b" l="l" r="r" t="t"/>
              <a:pathLst>
                <a:path extrusionOk="0" h="1602" w="1569">
                  <a:moveTo>
                    <a:pt x="1468" y="734"/>
                  </a:moveTo>
                  <a:cubicBezTo>
                    <a:pt x="868" y="501"/>
                    <a:pt x="200" y="0"/>
                    <a:pt x="0" y="867"/>
                  </a:cubicBezTo>
                  <a:cubicBezTo>
                    <a:pt x="534" y="1068"/>
                    <a:pt x="834" y="1501"/>
                    <a:pt x="1468" y="1601"/>
                  </a:cubicBezTo>
                  <a:cubicBezTo>
                    <a:pt x="1568" y="1101"/>
                    <a:pt x="1168" y="1001"/>
                    <a:pt x="1468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34"/>
            <p:cNvSpPr/>
            <p:nvPr/>
          </p:nvSpPr>
          <p:spPr>
            <a:xfrm>
              <a:off x="6003625" y="53442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34"/>
            <p:cNvSpPr/>
            <p:nvPr/>
          </p:nvSpPr>
          <p:spPr>
            <a:xfrm>
              <a:off x="2913925" y="5356775"/>
              <a:ext cx="7525" cy="13375"/>
            </a:xfrm>
            <a:custGeom>
              <a:rect b="b" l="l" r="r" t="t"/>
              <a:pathLst>
                <a:path extrusionOk="0" h="535" w="301">
                  <a:moveTo>
                    <a:pt x="0" y="67"/>
                  </a:moveTo>
                  <a:cubicBezTo>
                    <a:pt x="0" y="267"/>
                    <a:pt x="100" y="468"/>
                    <a:pt x="300" y="534"/>
                  </a:cubicBezTo>
                  <a:cubicBezTo>
                    <a:pt x="300" y="301"/>
                    <a:pt x="300" y="1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34"/>
            <p:cNvSpPr/>
            <p:nvPr/>
          </p:nvSpPr>
          <p:spPr>
            <a:xfrm>
              <a:off x="3481825" y="53626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34"/>
            <p:cNvSpPr/>
            <p:nvPr/>
          </p:nvSpPr>
          <p:spPr>
            <a:xfrm>
              <a:off x="6200425" y="5358450"/>
              <a:ext cx="20050" cy="20875"/>
            </a:xfrm>
            <a:custGeom>
              <a:rect b="b" l="l" r="r" t="t"/>
              <a:pathLst>
                <a:path extrusionOk="0" h="835" w="802">
                  <a:moveTo>
                    <a:pt x="168" y="0"/>
                  </a:moveTo>
                  <a:cubicBezTo>
                    <a:pt x="1" y="834"/>
                    <a:pt x="801" y="67"/>
                    <a:pt x="1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34"/>
            <p:cNvSpPr/>
            <p:nvPr/>
          </p:nvSpPr>
          <p:spPr>
            <a:xfrm>
              <a:off x="6303850" y="5351775"/>
              <a:ext cx="8350" cy="26700"/>
            </a:xfrm>
            <a:custGeom>
              <a:rect b="b" l="l" r="r" t="t"/>
              <a:pathLst>
                <a:path extrusionOk="0" h="1068" w="334">
                  <a:moveTo>
                    <a:pt x="0" y="567"/>
                  </a:moveTo>
                  <a:cubicBezTo>
                    <a:pt x="200" y="1068"/>
                    <a:pt x="3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34"/>
            <p:cNvSpPr/>
            <p:nvPr/>
          </p:nvSpPr>
          <p:spPr>
            <a:xfrm>
              <a:off x="5505775" y="5362625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0" y="434"/>
                  </a:moveTo>
                  <a:cubicBezTo>
                    <a:pt x="767" y="600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34"/>
            <p:cNvSpPr/>
            <p:nvPr/>
          </p:nvSpPr>
          <p:spPr>
            <a:xfrm>
              <a:off x="6029475" y="53734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1"/>
                  </a:moveTo>
                  <a:cubicBezTo>
                    <a:pt x="1" y="868"/>
                    <a:pt x="801" y="101"/>
                    <a:pt x="1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34"/>
            <p:cNvSpPr/>
            <p:nvPr/>
          </p:nvSpPr>
          <p:spPr>
            <a:xfrm>
              <a:off x="6055325" y="5362625"/>
              <a:ext cx="5025" cy="36700"/>
            </a:xfrm>
            <a:custGeom>
              <a:rect b="b" l="l" r="r" t="t"/>
              <a:pathLst>
                <a:path extrusionOk="0" h="1468" w="201">
                  <a:moveTo>
                    <a:pt x="134" y="600"/>
                  </a:moveTo>
                  <a:cubicBezTo>
                    <a:pt x="201" y="0"/>
                    <a:pt x="1" y="1468"/>
                    <a:pt x="134" y="6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34"/>
            <p:cNvSpPr/>
            <p:nvPr/>
          </p:nvSpPr>
          <p:spPr>
            <a:xfrm>
              <a:off x="6021150" y="53843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33" y="0"/>
                  </a:moveTo>
                  <a:cubicBezTo>
                    <a:pt x="0" y="367"/>
                    <a:pt x="334" y="367"/>
                    <a:pt x="467" y="601"/>
                  </a:cubicBezTo>
                  <a:cubicBezTo>
                    <a:pt x="600" y="134"/>
                    <a:pt x="234" y="134"/>
                    <a:pt x="33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34"/>
            <p:cNvSpPr/>
            <p:nvPr/>
          </p:nvSpPr>
          <p:spPr>
            <a:xfrm>
              <a:off x="6031150" y="5383475"/>
              <a:ext cx="23375" cy="15850"/>
            </a:xfrm>
            <a:custGeom>
              <a:rect b="b" l="l" r="r" t="t"/>
              <a:pathLst>
                <a:path extrusionOk="0" h="634" w="935">
                  <a:moveTo>
                    <a:pt x="934" y="167"/>
                  </a:moveTo>
                  <a:cubicBezTo>
                    <a:pt x="0" y="0"/>
                    <a:pt x="601" y="634"/>
                    <a:pt x="9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34"/>
            <p:cNvSpPr/>
            <p:nvPr/>
          </p:nvSpPr>
          <p:spPr>
            <a:xfrm>
              <a:off x="5243925" y="5390975"/>
              <a:ext cx="20025" cy="19200"/>
            </a:xfrm>
            <a:custGeom>
              <a:rect b="b" l="l" r="r" t="t"/>
              <a:pathLst>
                <a:path extrusionOk="0" h="768" w="801">
                  <a:moveTo>
                    <a:pt x="801" y="334"/>
                  </a:moveTo>
                  <a:cubicBezTo>
                    <a:pt x="534" y="267"/>
                    <a:pt x="434" y="0"/>
                    <a:pt x="67" y="34"/>
                  </a:cubicBezTo>
                  <a:cubicBezTo>
                    <a:pt x="0" y="601"/>
                    <a:pt x="567" y="7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34"/>
            <p:cNvSpPr/>
            <p:nvPr/>
          </p:nvSpPr>
          <p:spPr>
            <a:xfrm>
              <a:off x="6069500" y="53918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1" y="434"/>
                  </a:moveTo>
                  <a:cubicBezTo>
                    <a:pt x="201" y="634"/>
                    <a:pt x="434" y="534"/>
                    <a:pt x="568" y="301"/>
                  </a:cubicBezTo>
                  <a:cubicBezTo>
                    <a:pt x="201" y="301"/>
                    <a:pt x="10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34"/>
            <p:cNvSpPr/>
            <p:nvPr/>
          </p:nvSpPr>
          <p:spPr>
            <a:xfrm>
              <a:off x="6102025" y="5399300"/>
              <a:ext cx="10875" cy="15875"/>
            </a:xfrm>
            <a:custGeom>
              <a:rect b="b" l="l" r="r" t="t"/>
              <a:pathLst>
                <a:path extrusionOk="0" h="635" w="435">
                  <a:moveTo>
                    <a:pt x="1" y="1"/>
                  </a:moveTo>
                  <a:lnTo>
                    <a:pt x="1" y="568"/>
                  </a:lnTo>
                  <a:cubicBezTo>
                    <a:pt x="401" y="635"/>
                    <a:pt x="368" y="2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34"/>
            <p:cNvSpPr/>
            <p:nvPr/>
          </p:nvSpPr>
          <p:spPr>
            <a:xfrm>
              <a:off x="5037100" y="5405975"/>
              <a:ext cx="33375" cy="44225"/>
            </a:xfrm>
            <a:custGeom>
              <a:rect b="b" l="l" r="r" t="t"/>
              <a:pathLst>
                <a:path extrusionOk="0" h="1769" w="1335">
                  <a:moveTo>
                    <a:pt x="1" y="1769"/>
                  </a:moveTo>
                  <a:lnTo>
                    <a:pt x="734" y="1769"/>
                  </a:lnTo>
                  <a:cubicBezTo>
                    <a:pt x="1035" y="1302"/>
                    <a:pt x="1335" y="568"/>
                    <a:pt x="868" y="1"/>
                  </a:cubicBezTo>
                  <a:cubicBezTo>
                    <a:pt x="768" y="801"/>
                    <a:pt x="167" y="1068"/>
                    <a:pt x="1" y="17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34"/>
            <p:cNvSpPr/>
            <p:nvPr/>
          </p:nvSpPr>
          <p:spPr>
            <a:xfrm>
              <a:off x="5538300" y="5413475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167" y="1"/>
                  </a:moveTo>
                  <a:cubicBezTo>
                    <a:pt x="0" y="401"/>
                    <a:pt x="200" y="835"/>
                    <a:pt x="601" y="1035"/>
                  </a:cubicBezTo>
                  <a:cubicBezTo>
                    <a:pt x="1034" y="668"/>
                    <a:pt x="434" y="134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34"/>
            <p:cNvSpPr/>
            <p:nvPr/>
          </p:nvSpPr>
          <p:spPr>
            <a:xfrm>
              <a:off x="6069500" y="5415975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1" y="201"/>
                  </a:moveTo>
                  <a:cubicBezTo>
                    <a:pt x="234" y="201"/>
                    <a:pt x="67" y="601"/>
                    <a:pt x="268" y="635"/>
                  </a:cubicBezTo>
                  <a:cubicBezTo>
                    <a:pt x="168" y="234"/>
                    <a:pt x="568" y="335"/>
                    <a:pt x="568" y="68"/>
                  </a:cubicBezTo>
                  <a:cubicBezTo>
                    <a:pt x="368" y="68"/>
                    <a:pt x="34" y="1"/>
                    <a:pt x="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34"/>
            <p:cNvSpPr/>
            <p:nvPr/>
          </p:nvSpPr>
          <p:spPr>
            <a:xfrm>
              <a:off x="4882825" y="5421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34"/>
            <p:cNvSpPr/>
            <p:nvPr/>
          </p:nvSpPr>
          <p:spPr>
            <a:xfrm>
              <a:off x="5718425" y="5408475"/>
              <a:ext cx="27550" cy="26725"/>
            </a:xfrm>
            <a:custGeom>
              <a:rect b="b" l="l" r="r" t="t"/>
              <a:pathLst>
                <a:path extrusionOk="0" h="1069" w="1102">
                  <a:moveTo>
                    <a:pt x="1001" y="935"/>
                  </a:moveTo>
                  <a:cubicBezTo>
                    <a:pt x="1101" y="1"/>
                    <a:pt x="0" y="1068"/>
                    <a:pt x="1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34"/>
            <p:cNvSpPr/>
            <p:nvPr/>
          </p:nvSpPr>
          <p:spPr>
            <a:xfrm>
              <a:off x="6014475" y="54134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34"/>
            <p:cNvSpPr/>
            <p:nvPr/>
          </p:nvSpPr>
          <p:spPr>
            <a:xfrm>
              <a:off x="6098700" y="5415975"/>
              <a:ext cx="10025" cy="21725"/>
            </a:xfrm>
            <a:custGeom>
              <a:rect b="b" l="l" r="r" t="t"/>
              <a:pathLst>
                <a:path extrusionOk="0" h="869" w="401">
                  <a:moveTo>
                    <a:pt x="0" y="201"/>
                  </a:moveTo>
                  <a:lnTo>
                    <a:pt x="0" y="635"/>
                  </a:lnTo>
                  <a:cubicBezTo>
                    <a:pt x="401" y="868"/>
                    <a:pt x="401" y="1"/>
                    <a:pt x="0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34"/>
            <p:cNvSpPr/>
            <p:nvPr/>
          </p:nvSpPr>
          <p:spPr>
            <a:xfrm>
              <a:off x="6047000" y="5424325"/>
              <a:ext cx="19200" cy="21700"/>
            </a:xfrm>
            <a:custGeom>
              <a:rect b="b" l="l" r="r" t="t"/>
              <a:pathLst>
                <a:path extrusionOk="0" h="868" w="768">
                  <a:moveTo>
                    <a:pt x="467" y="1"/>
                  </a:moveTo>
                  <a:cubicBezTo>
                    <a:pt x="500" y="334"/>
                    <a:pt x="33" y="167"/>
                    <a:pt x="0" y="468"/>
                  </a:cubicBezTo>
                  <a:cubicBezTo>
                    <a:pt x="300" y="468"/>
                    <a:pt x="200" y="868"/>
                    <a:pt x="601" y="734"/>
                  </a:cubicBezTo>
                  <a:cubicBezTo>
                    <a:pt x="500" y="534"/>
                    <a:pt x="767" y="1"/>
                    <a:pt x="4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34"/>
            <p:cNvSpPr/>
            <p:nvPr/>
          </p:nvSpPr>
          <p:spPr>
            <a:xfrm>
              <a:off x="5422375" y="5425150"/>
              <a:ext cx="17550" cy="22550"/>
            </a:xfrm>
            <a:custGeom>
              <a:rect b="b" l="l" r="r" t="t"/>
              <a:pathLst>
                <a:path extrusionOk="0" h="902" w="702">
                  <a:moveTo>
                    <a:pt x="701" y="435"/>
                  </a:moveTo>
                  <a:cubicBezTo>
                    <a:pt x="1" y="1"/>
                    <a:pt x="334" y="902"/>
                    <a:pt x="70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34"/>
            <p:cNvSpPr/>
            <p:nvPr/>
          </p:nvSpPr>
          <p:spPr>
            <a:xfrm>
              <a:off x="4688525" y="5427650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501"/>
                  </a:moveTo>
                  <a:cubicBezTo>
                    <a:pt x="367" y="10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34"/>
            <p:cNvSpPr/>
            <p:nvPr/>
          </p:nvSpPr>
          <p:spPr>
            <a:xfrm>
              <a:off x="6128725" y="543432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68"/>
                  </a:moveTo>
                  <a:cubicBezTo>
                    <a:pt x="0" y="334"/>
                    <a:pt x="267" y="234"/>
                    <a:pt x="267" y="635"/>
                  </a:cubicBezTo>
                  <a:lnTo>
                    <a:pt x="701" y="635"/>
                  </a:lnTo>
                  <a:cubicBezTo>
                    <a:pt x="634" y="368"/>
                    <a:pt x="634" y="1"/>
                    <a:pt x="2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34"/>
            <p:cNvSpPr/>
            <p:nvPr/>
          </p:nvSpPr>
          <p:spPr>
            <a:xfrm>
              <a:off x="6098700" y="5440175"/>
              <a:ext cx="7525" cy="10850"/>
            </a:xfrm>
            <a:custGeom>
              <a:rect b="b" l="l" r="r" t="t"/>
              <a:pathLst>
                <a:path extrusionOk="0" h="434" w="301">
                  <a:moveTo>
                    <a:pt x="134" y="0"/>
                  </a:moveTo>
                  <a:cubicBezTo>
                    <a:pt x="34" y="100"/>
                    <a:pt x="0" y="267"/>
                    <a:pt x="0" y="434"/>
                  </a:cubicBezTo>
                  <a:lnTo>
                    <a:pt x="267" y="434"/>
                  </a:lnTo>
                  <a:cubicBezTo>
                    <a:pt x="267" y="200"/>
                    <a:pt x="300" y="0"/>
                    <a:pt x="1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34"/>
            <p:cNvSpPr/>
            <p:nvPr/>
          </p:nvSpPr>
          <p:spPr>
            <a:xfrm>
              <a:off x="6098700" y="5440175"/>
              <a:ext cx="7525" cy="10850"/>
            </a:xfrm>
            <a:custGeom>
              <a:rect b="b" l="l" r="r" t="t"/>
              <a:pathLst>
                <a:path extrusionOk="0" fill="none" h="434" w="301">
                  <a:moveTo>
                    <a:pt x="134" y="0"/>
                  </a:moveTo>
                  <a:cubicBezTo>
                    <a:pt x="34" y="100"/>
                    <a:pt x="0" y="267"/>
                    <a:pt x="0" y="434"/>
                  </a:cubicBezTo>
                  <a:lnTo>
                    <a:pt x="267" y="434"/>
                  </a:lnTo>
                  <a:cubicBezTo>
                    <a:pt x="267" y="200"/>
                    <a:pt x="300" y="0"/>
                    <a:pt x="1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34"/>
            <p:cNvSpPr/>
            <p:nvPr/>
          </p:nvSpPr>
          <p:spPr>
            <a:xfrm>
              <a:off x="6113700" y="5440175"/>
              <a:ext cx="11700" cy="10850"/>
            </a:xfrm>
            <a:custGeom>
              <a:rect b="b" l="l" r="r" t="t"/>
              <a:pathLst>
                <a:path extrusionOk="0" h="434" w="468">
                  <a:moveTo>
                    <a:pt x="301" y="0"/>
                  </a:moveTo>
                  <a:cubicBezTo>
                    <a:pt x="234" y="167"/>
                    <a:pt x="34" y="200"/>
                    <a:pt x="1" y="434"/>
                  </a:cubicBezTo>
                  <a:lnTo>
                    <a:pt x="434" y="434"/>
                  </a:lnTo>
                  <a:cubicBezTo>
                    <a:pt x="434" y="200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34"/>
            <p:cNvSpPr/>
            <p:nvPr/>
          </p:nvSpPr>
          <p:spPr>
            <a:xfrm>
              <a:off x="6373050" y="5180825"/>
              <a:ext cx="29225" cy="27525"/>
            </a:xfrm>
            <a:custGeom>
              <a:rect b="b" l="l" r="r" t="t"/>
              <a:pathLst>
                <a:path extrusionOk="0" h="1101" w="1169">
                  <a:moveTo>
                    <a:pt x="1" y="667"/>
                  </a:moveTo>
                  <a:cubicBezTo>
                    <a:pt x="368" y="834"/>
                    <a:pt x="768" y="1001"/>
                    <a:pt x="1168" y="1101"/>
                  </a:cubicBezTo>
                  <a:lnTo>
                    <a:pt x="1168" y="834"/>
                  </a:lnTo>
                  <a:cubicBezTo>
                    <a:pt x="568" y="801"/>
                    <a:pt x="168" y="0"/>
                    <a:pt x="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34"/>
            <p:cNvSpPr/>
            <p:nvPr/>
          </p:nvSpPr>
          <p:spPr>
            <a:xfrm>
              <a:off x="6112875" y="5168300"/>
              <a:ext cx="289400" cy="282725"/>
            </a:xfrm>
            <a:custGeom>
              <a:rect b="b" l="l" r="r" t="t"/>
              <a:pathLst>
                <a:path extrusionOk="0" h="11309" w="11576">
                  <a:moveTo>
                    <a:pt x="10108" y="4971"/>
                  </a:moveTo>
                  <a:cubicBezTo>
                    <a:pt x="9874" y="4371"/>
                    <a:pt x="10875" y="4971"/>
                    <a:pt x="10841" y="4571"/>
                  </a:cubicBezTo>
                  <a:cubicBezTo>
                    <a:pt x="10708" y="4237"/>
                    <a:pt x="10541" y="3870"/>
                    <a:pt x="10108" y="3837"/>
                  </a:cubicBezTo>
                  <a:cubicBezTo>
                    <a:pt x="9907" y="4037"/>
                    <a:pt x="9907" y="4404"/>
                    <a:pt x="10408" y="4237"/>
                  </a:cubicBezTo>
                  <a:cubicBezTo>
                    <a:pt x="10241" y="4704"/>
                    <a:pt x="9907" y="4104"/>
                    <a:pt x="9540" y="4237"/>
                  </a:cubicBezTo>
                  <a:cubicBezTo>
                    <a:pt x="9707" y="3904"/>
                    <a:pt x="9440" y="3937"/>
                    <a:pt x="9807" y="3670"/>
                  </a:cubicBezTo>
                  <a:cubicBezTo>
                    <a:pt x="9374" y="3570"/>
                    <a:pt x="9407" y="3904"/>
                    <a:pt x="8940" y="3804"/>
                  </a:cubicBezTo>
                  <a:cubicBezTo>
                    <a:pt x="9073" y="3603"/>
                    <a:pt x="9407" y="3603"/>
                    <a:pt x="9674" y="3503"/>
                  </a:cubicBezTo>
                  <a:cubicBezTo>
                    <a:pt x="9040" y="3503"/>
                    <a:pt x="9340" y="3236"/>
                    <a:pt x="8506" y="3070"/>
                  </a:cubicBezTo>
                  <a:cubicBezTo>
                    <a:pt x="8673" y="2536"/>
                    <a:pt x="9741" y="2836"/>
                    <a:pt x="9674" y="2069"/>
                  </a:cubicBezTo>
                  <a:cubicBezTo>
                    <a:pt x="9107" y="2436"/>
                    <a:pt x="7039" y="2569"/>
                    <a:pt x="7472" y="735"/>
                  </a:cubicBezTo>
                  <a:cubicBezTo>
                    <a:pt x="7072" y="1202"/>
                    <a:pt x="6338" y="234"/>
                    <a:pt x="6005" y="1"/>
                  </a:cubicBezTo>
                  <a:cubicBezTo>
                    <a:pt x="5604" y="268"/>
                    <a:pt x="6138" y="835"/>
                    <a:pt x="6438" y="868"/>
                  </a:cubicBezTo>
                  <a:cubicBezTo>
                    <a:pt x="6205" y="1368"/>
                    <a:pt x="5571" y="568"/>
                    <a:pt x="5538" y="1168"/>
                  </a:cubicBezTo>
                  <a:cubicBezTo>
                    <a:pt x="5905" y="1735"/>
                    <a:pt x="6438" y="868"/>
                    <a:pt x="6705" y="1769"/>
                  </a:cubicBezTo>
                  <a:cubicBezTo>
                    <a:pt x="6939" y="2669"/>
                    <a:pt x="6005" y="1969"/>
                    <a:pt x="6138" y="3070"/>
                  </a:cubicBezTo>
                  <a:cubicBezTo>
                    <a:pt x="6438" y="3136"/>
                    <a:pt x="6405" y="2870"/>
                    <a:pt x="6438" y="2669"/>
                  </a:cubicBezTo>
                  <a:cubicBezTo>
                    <a:pt x="6839" y="2903"/>
                    <a:pt x="6605" y="3203"/>
                    <a:pt x="6438" y="3537"/>
                  </a:cubicBezTo>
                  <a:cubicBezTo>
                    <a:pt x="7372" y="3837"/>
                    <a:pt x="7606" y="3503"/>
                    <a:pt x="8773" y="3837"/>
                  </a:cubicBezTo>
                  <a:cubicBezTo>
                    <a:pt x="8273" y="4337"/>
                    <a:pt x="7672" y="4671"/>
                    <a:pt x="7306" y="5305"/>
                  </a:cubicBezTo>
                  <a:cubicBezTo>
                    <a:pt x="7739" y="5471"/>
                    <a:pt x="8573" y="4771"/>
                    <a:pt x="8773" y="4271"/>
                  </a:cubicBezTo>
                  <a:cubicBezTo>
                    <a:pt x="8973" y="5038"/>
                    <a:pt x="8273" y="4971"/>
                    <a:pt x="8473" y="5738"/>
                  </a:cubicBezTo>
                  <a:cubicBezTo>
                    <a:pt x="8740" y="5371"/>
                    <a:pt x="8740" y="5505"/>
                    <a:pt x="8907" y="5872"/>
                  </a:cubicBezTo>
                  <a:cubicBezTo>
                    <a:pt x="9073" y="5238"/>
                    <a:pt x="9574" y="5238"/>
                    <a:pt x="10241" y="5438"/>
                  </a:cubicBezTo>
                  <a:cubicBezTo>
                    <a:pt x="10108" y="5938"/>
                    <a:pt x="9407" y="5038"/>
                    <a:pt x="9207" y="5605"/>
                  </a:cubicBezTo>
                  <a:cubicBezTo>
                    <a:pt x="9474" y="5805"/>
                    <a:pt x="10208" y="5672"/>
                    <a:pt x="10541" y="6472"/>
                  </a:cubicBezTo>
                  <a:cubicBezTo>
                    <a:pt x="9474" y="5938"/>
                    <a:pt x="9340" y="6872"/>
                    <a:pt x="8773" y="6305"/>
                  </a:cubicBezTo>
                  <a:cubicBezTo>
                    <a:pt x="8173" y="6939"/>
                    <a:pt x="9807" y="6572"/>
                    <a:pt x="9641" y="7206"/>
                  </a:cubicBezTo>
                  <a:cubicBezTo>
                    <a:pt x="9407" y="7239"/>
                    <a:pt x="9307" y="7439"/>
                    <a:pt x="9374" y="7773"/>
                  </a:cubicBezTo>
                  <a:cubicBezTo>
                    <a:pt x="8807" y="7840"/>
                    <a:pt x="9440" y="7339"/>
                    <a:pt x="8907" y="7206"/>
                  </a:cubicBezTo>
                  <a:cubicBezTo>
                    <a:pt x="8106" y="7906"/>
                    <a:pt x="9707" y="8073"/>
                    <a:pt x="9807" y="8507"/>
                  </a:cubicBezTo>
                  <a:cubicBezTo>
                    <a:pt x="8973" y="8740"/>
                    <a:pt x="8039" y="7840"/>
                    <a:pt x="7472" y="8507"/>
                  </a:cubicBezTo>
                  <a:cubicBezTo>
                    <a:pt x="7172" y="7673"/>
                    <a:pt x="7005" y="7606"/>
                    <a:pt x="7005" y="6606"/>
                  </a:cubicBezTo>
                  <a:cubicBezTo>
                    <a:pt x="6839" y="6772"/>
                    <a:pt x="6705" y="6972"/>
                    <a:pt x="6572" y="7206"/>
                  </a:cubicBezTo>
                  <a:cubicBezTo>
                    <a:pt x="6238" y="7006"/>
                    <a:pt x="6271" y="6405"/>
                    <a:pt x="6005" y="6172"/>
                  </a:cubicBezTo>
                  <a:cubicBezTo>
                    <a:pt x="5538" y="6539"/>
                    <a:pt x="6372" y="6872"/>
                    <a:pt x="6138" y="7506"/>
                  </a:cubicBezTo>
                  <a:cubicBezTo>
                    <a:pt x="7072" y="7106"/>
                    <a:pt x="6972" y="8340"/>
                    <a:pt x="7005" y="8941"/>
                  </a:cubicBezTo>
                  <a:cubicBezTo>
                    <a:pt x="6405" y="8707"/>
                    <a:pt x="6271" y="8574"/>
                    <a:pt x="6438" y="7773"/>
                  </a:cubicBezTo>
                  <a:cubicBezTo>
                    <a:pt x="5804" y="8273"/>
                    <a:pt x="6205" y="7773"/>
                    <a:pt x="5838" y="7339"/>
                  </a:cubicBezTo>
                  <a:cubicBezTo>
                    <a:pt x="5504" y="7439"/>
                    <a:pt x="6038" y="7573"/>
                    <a:pt x="5704" y="7773"/>
                  </a:cubicBezTo>
                  <a:cubicBezTo>
                    <a:pt x="5504" y="7740"/>
                    <a:pt x="5638" y="7339"/>
                    <a:pt x="5404" y="7339"/>
                  </a:cubicBezTo>
                  <a:cubicBezTo>
                    <a:pt x="5004" y="7806"/>
                    <a:pt x="4704" y="8373"/>
                    <a:pt x="4537" y="8941"/>
                  </a:cubicBezTo>
                  <a:cubicBezTo>
                    <a:pt x="4103" y="9308"/>
                    <a:pt x="4103" y="8407"/>
                    <a:pt x="3636" y="8373"/>
                  </a:cubicBezTo>
                  <a:cubicBezTo>
                    <a:pt x="3903" y="8607"/>
                    <a:pt x="3536" y="8874"/>
                    <a:pt x="3203" y="8941"/>
                  </a:cubicBezTo>
                  <a:cubicBezTo>
                    <a:pt x="3269" y="8340"/>
                    <a:pt x="3203" y="8173"/>
                    <a:pt x="3069" y="7206"/>
                  </a:cubicBezTo>
                  <a:cubicBezTo>
                    <a:pt x="3436" y="6939"/>
                    <a:pt x="3936" y="7406"/>
                    <a:pt x="4103" y="6772"/>
                  </a:cubicBezTo>
                  <a:cubicBezTo>
                    <a:pt x="3069" y="6972"/>
                    <a:pt x="3636" y="5505"/>
                    <a:pt x="2636" y="5438"/>
                  </a:cubicBezTo>
                  <a:cubicBezTo>
                    <a:pt x="2902" y="5171"/>
                    <a:pt x="3303" y="5104"/>
                    <a:pt x="3636" y="5305"/>
                  </a:cubicBezTo>
                  <a:cubicBezTo>
                    <a:pt x="4003" y="5638"/>
                    <a:pt x="3503" y="5638"/>
                    <a:pt x="3369" y="5872"/>
                  </a:cubicBezTo>
                  <a:cubicBezTo>
                    <a:pt x="3970" y="6372"/>
                    <a:pt x="4037" y="5371"/>
                    <a:pt x="4670" y="5438"/>
                  </a:cubicBezTo>
                  <a:cubicBezTo>
                    <a:pt x="4537" y="5038"/>
                    <a:pt x="4070" y="5471"/>
                    <a:pt x="3803" y="5438"/>
                  </a:cubicBezTo>
                  <a:cubicBezTo>
                    <a:pt x="3703" y="5104"/>
                    <a:pt x="4070" y="5238"/>
                    <a:pt x="4103" y="5004"/>
                  </a:cubicBezTo>
                  <a:cubicBezTo>
                    <a:pt x="3570" y="4838"/>
                    <a:pt x="3036" y="4738"/>
                    <a:pt x="2469" y="4704"/>
                  </a:cubicBezTo>
                  <a:cubicBezTo>
                    <a:pt x="2202" y="4371"/>
                    <a:pt x="2502" y="4537"/>
                    <a:pt x="2636" y="4271"/>
                  </a:cubicBezTo>
                  <a:cubicBezTo>
                    <a:pt x="2135" y="4304"/>
                    <a:pt x="1635" y="4337"/>
                    <a:pt x="1168" y="4404"/>
                  </a:cubicBezTo>
                  <a:cubicBezTo>
                    <a:pt x="1968" y="4504"/>
                    <a:pt x="734" y="5738"/>
                    <a:pt x="434" y="5605"/>
                  </a:cubicBezTo>
                  <a:cubicBezTo>
                    <a:pt x="834" y="6372"/>
                    <a:pt x="801" y="6872"/>
                    <a:pt x="1902" y="6606"/>
                  </a:cubicBezTo>
                  <a:cubicBezTo>
                    <a:pt x="1068" y="7439"/>
                    <a:pt x="1435" y="7173"/>
                    <a:pt x="0" y="7640"/>
                  </a:cubicBezTo>
                  <a:cubicBezTo>
                    <a:pt x="234" y="7873"/>
                    <a:pt x="534" y="7573"/>
                    <a:pt x="1001" y="7773"/>
                  </a:cubicBezTo>
                  <a:cubicBezTo>
                    <a:pt x="1034" y="8107"/>
                    <a:pt x="501" y="7840"/>
                    <a:pt x="267" y="7940"/>
                  </a:cubicBezTo>
                  <a:cubicBezTo>
                    <a:pt x="0" y="8607"/>
                    <a:pt x="868" y="8140"/>
                    <a:pt x="734" y="8674"/>
                  </a:cubicBezTo>
                  <a:cubicBezTo>
                    <a:pt x="501" y="8807"/>
                    <a:pt x="234" y="8874"/>
                    <a:pt x="0" y="8807"/>
                  </a:cubicBezTo>
                  <a:cubicBezTo>
                    <a:pt x="234" y="9107"/>
                    <a:pt x="167" y="9708"/>
                    <a:pt x="868" y="9541"/>
                  </a:cubicBezTo>
                  <a:cubicBezTo>
                    <a:pt x="1201" y="9241"/>
                    <a:pt x="768" y="9041"/>
                    <a:pt x="267" y="9107"/>
                  </a:cubicBezTo>
                  <a:cubicBezTo>
                    <a:pt x="1301" y="8440"/>
                    <a:pt x="2202" y="9441"/>
                    <a:pt x="2636" y="8373"/>
                  </a:cubicBezTo>
                  <a:cubicBezTo>
                    <a:pt x="2469" y="8240"/>
                    <a:pt x="1468" y="8841"/>
                    <a:pt x="1468" y="7940"/>
                  </a:cubicBezTo>
                  <a:cubicBezTo>
                    <a:pt x="2335" y="8307"/>
                    <a:pt x="2302" y="7706"/>
                    <a:pt x="2469" y="7640"/>
                  </a:cubicBezTo>
                  <a:cubicBezTo>
                    <a:pt x="3236" y="7706"/>
                    <a:pt x="2535" y="8941"/>
                    <a:pt x="2902" y="9241"/>
                  </a:cubicBezTo>
                  <a:cubicBezTo>
                    <a:pt x="2502" y="9274"/>
                    <a:pt x="2402" y="9541"/>
                    <a:pt x="2469" y="8941"/>
                  </a:cubicBezTo>
                  <a:cubicBezTo>
                    <a:pt x="2302" y="9341"/>
                    <a:pt x="2002" y="9674"/>
                    <a:pt x="1601" y="9841"/>
                  </a:cubicBezTo>
                  <a:cubicBezTo>
                    <a:pt x="1535" y="10141"/>
                    <a:pt x="1802" y="10108"/>
                    <a:pt x="2035" y="10141"/>
                  </a:cubicBezTo>
                  <a:cubicBezTo>
                    <a:pt x="1702" y="10375"/>
                    <a:pt x="1268" y="10542"/>
                    <a:pt x="1468" y="11309"/>
                  </a:cubicBezTo>
                  <a:lnTo>
                    <a:pt x="11575" y="11309"/>
                  </a:lnTo>
                  <a:lnTo>
                    <a:pt x="11575" y="5438"/>
                  </a:lnTo>
                  <a:cubicBezTo>
                    <a:pt x="10675" y="5705"/>
                    <a:pt x="10708" y="5038"/>
                    <a:pt x="10108" y="500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34"/>
            <p:cNvSpPr/>
            <p:nvPr/>
          </p:nvSpPr>
          <p:spPr>
            <a:xfrm>
              <a:off x="6112875" y="5168300"/>
              <a:ext cx="289400" cy="282725"/>
            </a:xfrm>
            <a:custGeom>
              <a:rect b="b" l="l" r="r" t="t"/>
              <a:pathLst>
                <a:path extrusionOk="0" fill="none" h="11309" w="11576">
                  <a:moveTo>
                    <a:pt x="10108" y="4971"/>
                  </a:moveTo>
                  <a:cubicBezTo>
                    <a:pt x="9874" y="4371"/>
                    <a:pt x="10875" y="4971"/>
                    <a:pt x="10841" y="4571"/>
                  </a:cubicBezTo>
                  <a:cubicBezTo>
                    <a:pt x="10708" y="4237"/>
                    <a:pt x="10541" y="3870"/>
                    <a:pt x="10108" y="3837"/>
                  </a:cubicBezTo>
                  <a:cubicBezTo>
                    <a:pt x="9907" y="4037"/>
                    <a:pt x="9907" y="4404"/>
                    <a:pt x="10408" y="4237"/>
                  </a:cubicBezTo>
                  <a:cubicBezTo>
                    <a:pt x="10241" y="4704"/>
                    <a:pt x="9907" y="4104"/>
                    <a:pt x="9540" y="4237"/>
                  </a:cubicBezTo>
                  <a:cubicBezTo>
                    <a:pt x="9707" y="3904"/>
                    <a:pt x="9440" y="3937"/>
                    <a:pt x="9807" y="3670"/>
                  </a:cubicBezTo>
                  <a:cubicBezTo>
                    <a:pt x="9374" y="3570"/>
                    <a:pt x="9407" y="3904"/>
                    <a:pt x="8940" y="3804"/>
                  </a:cubicBezTo>
                  <a:cubicBezTo>
                    <a:pt x="9073" y="3603"/>
                    <a:pt x="9407" y="3603"/>
                    <a:pt x="9674" y="3503"/>
                  </a:cubicBezTo>
                  <a:cubicBezTo>
                    <a:pt x="9040" y="3503"/>
                    <a:pt x="9340" y="3236"/>
                    <a:pt x="8506" y="3070"/>
                  </a:cubicBezTo>
                  <a:cubicBezTo>
                    <a:pt x="8673" y="2536"/>
                    <a:pt x="9741" y="2836"/>
                    <a:pt x="9674" y="2069"/>
                  </a:cubicBezTo>
                  <a:cubicBezTo>
                    <a:pt x="9107" y="2436"/>
                    <a:pt x="7039" y="2569"/>
                    <a:pt x="7472" y="735"/>
                  </a:cubicBezTo>
                  <a:cubicBezTo>
                    <a:pt x="7072" y="1202"/>
                    <a:pt x="6338" y="234"/>
                    <a:pt x="6005" y="1"/>
                  </a:cubicBezTo>
                  <a:cubicBezTo>
                    <a:pt x="5604" y="268"/>
                    <a:pt x="6138" y="835"/>
                    <a:pt x="6438" y="868"/>
                  </a:cubicBezTo>
                  <a:cubicBezTo>
                    <a:pt x="6205" y="1368"/>
                    <a:pt x="5571" y="568"/>
                    <a:pt x="5538" y="1168"/>
                  </a:cubicBezTo>
                  <a:cubicBezTo>
                    <a:pt x="5905" y="1735"/>
                    <a:pt x="6438" y="868"/>
                    <a:pt x="6705" y="1769"/>
                  </a:cubicBezTo>
                  <a:cubicBezTo>
                    <a:pt x="6939" y="2669"/>
                    <a:pt x="6005" y="1969"/>
                    <a:pt x="6138" y="3070"/>
                  </a:cubicBezTo>
                  <a:cubicBezTo>
                    <a:pt x="6438" y="3136"/>
                    <a:pt x="6405" y="2870"/>
                    <a:pt x="6438" y="2669"/>
                  </a:cubicBezTo>
                  <a:cubicBezTo>
                    <a:pt x="6839" y="2903"/>
                    <a:pt x="6605" y="3203"/>
                    <a:pt x="6438" y="3537"/>
                  </a:cubicBezTo>
                  <a:cubicBezTo>
                    <a:pt x="7372" y="3837"/>
                    <a:pt x="7606" y="3503"/>
                    <a:pt x="8773" y="3837"/>
                  </a:cubicBezTo>
                  <a:cubicBezTo>
                    <a:pt x="8273" y="4337"/>
                    <a:pt x="7672" y="4671"/>
                    <a:pt x="7306" y="5305"/>
                  </a:cubicBezTo>
                  <a:cubicBezTo>
                    <a:pt x="7739" y="5471"/>
                    <a:pt x="8573" y="4771"/>
                    <a:pt x="8773" y="4271"/>
                  </a:cubicBezTo>
                  <a:cubicBezTo>
                    <a:pt x="8973" y="5038"/>
                    <a:pt x="8273" y="4971"/>
                    <a:pt x="8473" y="5738"/>
                  </a:cubicBezTo>
                  <a:cubicBezTo>
                    <a:pt x="8740" y="5371"/>
                    <a:pt x="8740" y="5505"/>
                    <a:pt x="8907" y="5872"/>
                  </a:cubicBezTo>
                  <a:cubicBezTo>
                    <a:pt x="9073" y="5238"/>
                    <a:pt x="9574" y="5238"/>
                    <a:pt x="10241" y="5438"/>
                  </a:cubicBezTo>
                  <a:cubicBezTo>
                    <a:pt x="10108" y="5938"/>
                    <a:pt x="9407" y="5038"/>
                    <a:pt x="9207" y="5605"/>
                  </a:cubicBezTo>
                  <a:cubicBezTo>
                    <a:pt x="9474" y="5805"/>
                    <a:pt x="10208" y="5672"/>
                    <a:pt x="10541" y="6472"/>
                  </a:cubicBezTo>
                  <a:cubicBezTo>
                    <a:pt x="9474" y="5938"/>
                    <a:pt x="9340" y="6872"/>
                    <a:pt x="8773" y="6305"/>
                  </a:cubicBezTo>
                  <a:cubicBezTo>
                    <a:pt x="8173" y="6939"/>
                    <a:pt x="9807" y="6572"/>
                    <a:pt x="9641" y="7206"/>
                  </a:cubicBezTo>
                  <a:cubicBezTo>
                    <a:pt x="9407" y="7239"/>
                    <a:pt x="9307" y="7439"/>
                    <a:pt x="9374" y="7773"/>
                  </a:cubicBezTo>
                  <a:cubicBezTo>
                    <a:pt x="8807" y="7840"/>
                    <a:pt x="9440" y="7339"/>
                    <a:pt x="8907" y="7206"/>
                  </a:cubicBezTo>
                  <a:cubicBezTo>
                    <a:pt x="8106" y="7906"/>
                    <a:pt x="9707" y="8073"/>
                    <a:pt x="9807" y="8507"/>
                  </a:cubicBezTo>
                  <a:cubicBezTo>
                    <a:pt x="8973" y="8740"/>
                    <a:pt x="8039" y="7840"/>
                    <a:pt x="7472" y="8507"/>
                  </a:cubicBezTo>
                  <a:cubicBezTo>
                    <a:pt x="7172" y="7673"/>
                    <a:pt x="7005" y="7606"/>
                    <a:pt x="7005" y="6606"/>
                  </a:cubicBezTo>
                  <a:cubicBezTo>
                    <a:pt x="6839" y="6772"/>
                    <a:pt x="6705" y="6972"/>
                    <a:pt x="6572" y="7206"/>
                  </a:cubicBezTo>
                  <a:cubicBezTo>
                    <a:pt x="6238" y="7006"/>
                    <a:pt x="6271" y="6405"/>
                    <a:pt x="6005" y="6172"/>
                  </a:cubicBezTo>
                  <a:cubicBezTo>
                    <a:pt x="5538" y="6539"/>
                    <a:pt x="6372" y="6872"/>
                    <a:pt x="6138" y="7506"/>
                  </a:cubicBezTo>
                  <a:cubicBezTo>
                    <a:pt x="7072" y="7106"/>
                    <a:pt x="6972" y="8340"/>
                    <a:pt x="7005" y="8941"/>
                  </a:cubicBezTo>
                  <a:cubicBezTo>
                    <a:pt x="6405" y="8707"/>
                    <a:pt x="6271" y="8574"/>
                    <a:pt x="6438" y="7773"/>
                  </a:cubicBezTo>
                  <a:cubicBezTo>
                    <a:pt x="5804" y="8273"/>
                    <a:pt x="6205" y="7773"/>
                    <a:pt x="5838" y="7339"/>
                  </a:cubicBezTo>
                  <a:cubicBezTo>
                    <a:pt x="5504" y="7439"/>
                    <a:pt x="6038" y="7573"/>
                    <a:pt x="5704" y="7773"/>
                  </a:cubicBezTo>
                  <a:cubicBezTo>
                    <a:pt x="5504" y="7740"/>
                    <a:pt x="5638" y="7339"/>
                    <a:pt x="5404" y="7339"/>
                  </a:cubicBezTo>
                  <a:cubicBezTo>
                    <a:pt x="5004" y="7806"/>
                    <a:pt x="4704" y="8373"/>
                    <a:pt x="4537" y="8941"/>
                  </a:cubicBezTo>
                  <a:cubicBezTo>
                    <a:pt x="4103" y="9308"/>
                    <a:pt x="4103" y="8407"/>
                    <a:pt x="3636" y="8373"/>
                  </a:cubicBezTo>
                  <a:cubicBezTo>
                    <a:pt x="3903" y="8607"/>
                    <a:pt x="3536" y="8874"/>
                    <a:pt x="3203" y="8941"/>
                  </a:cubicBezTo>
                  <a:cubicBezTo>
                    <a:pt x="3269" y="8340"/>
                    <a:pt x="3203" y="8173"/>
                    <a:pt x="3069" y="7206"/>
                  </a:cubicBezTo>
                  <a:cubicBezTo>
                    <a:pt x="3436" y="6939"/>
                    <a:pt x="3936" y="7406"/>
                    <a:pt x="4103" y="6772"/>
                  </a:cubicBezTo>
                  <a:cubicBezTo>
                    <a:pt x="3069" y="6972"/>
                    <a:pt x="3636" y="5505"/>
                    <a:pt x="2636" y="5438"/>
                  </a:cubicBezTo>
                  <a:cubicBezTo>
                    <a:pt x="2902" y="5171"/>
                    <a:pt x="3303" y="5104"/>
                    <a:pt x="3636" y="5305"/>
                  </a:cubicBezTo>
                  <a:cubicBezTo>
                    <a:pt x="4003" y="5638"/>
                    <a:pt x="3503" y="5638"/>
                    <a:pt x="3369" y="5872"/>
                  </a:cubicBezTo>
                  <a:cubicBezTo>
                    <a:pt x="3970" y="6372"/>
                    <a:pt x="4037" y="5371"/>
                    <a:pt x="4670" y="5438"/>
                  </a:cubicBezTo>
                  <a:cubicBezTo>
                    <a:pt x="4537" y="5038"/>
                    <a:pt x="4070" y="5471"/>
                    <a:pt x="3803" y="5438"/>
                  </a:cubicBezTo>
                  <a:cubicBezTo>
                    <a:pt x="3703" y="5104"/>
                    <a:pt x="4070" y="5238"/>
                    <a:pt x="4103" y="5004"/>
                  </a:cubicBezTo>
                  <a:cubicBezTo>
                    <a:pt x="3570" y="4838"/>
                    <a:pt x="3036" y="4738"/>
                    <a:pt x="2469" y="4704"/>
                  </a:cubicBezTo>
                  <a:cubicBezTo>
                    <a:pt x="2202" y="4371"/>
                    <a:pt x="2502" y="4537"/>
                    <a:pt x="2636" y="4271"/>
                  </a:cubicBezTo>
                  <a:cubicBezTo>
                    <a:pt x="2135" y="4304"/>
                    <a:pt x="1635" y="4337"/>
                    <a:pt x="1168" y="4404"/>
                  </a:cubicBezTo>
                  <a:cubicBezTo>
                    <a:pt x="1968" y="4504"/>
                    <a:pt x="734" y="5738"/>
                    <a:pt x="434" y="5605"/>
                  </a:cubicBezTo>
                  <a:cubicBezTo>
                    <a:pt x="834" y="6372"/>
                    <a:pt x="801" y="6872"/>
                    <a:pt x="1902" y="6606"/>
                  </a:cubicBezTo>
                  <a:cubicBezTo>
                    <a:pt x="1068" y="7439"/>
                    <a:pt x="1435" y="7173"/>
                    <a:pt x="0" y="7640"/>
                  </a:cubicBezTo>
                  <a:cubicBezTo>
                    <a:pt x="234" y="7873"/>
                    <a:pt x="534" y="7573"/>
                    <a:pt x="1001" y="7773"/>
                  </a:cubicBezTo>
                  <a:cubicBezTo>
                    <a:pt x="1034" y="8107"/>
                    <a:pt x="501" y="7840"/>
                    <a:pt x="267" y="7940"/>
                  </a:cubicBezTo>
                  <a:cubicBezTo>
                    <a:pt x="0" y="8607"/>
                    <a:pt x="868" y="8140"/>
                    <a:pt x="734" y="8674"/>
                  </a:cubicBezTo>
                  <a:cubicBezTo>
                    <a:pt x="501" y="8807"/>
                    <a:pt x="234" y="8874"/>
                    <a:pt x="0" y="8807"/>
                  </a:cubicBezTo>
                  <a:cubicBezTo>
                    <a:pt x="234" y="9107"/>
                    <a:pt x="167" y="9708"/>
                    <a:pt x="868" y="9541"/>
                  </a:cubicBezTo>
                  <a:cubicBezTo>
                    <a:pt x="1201" y="9241"/>
                    <a:pt x="768" y="9041"/>
                    <a:pt x="267" y="9107"/>
                  </a:cubicBezTo>
                  <a:cubicBezTo>
                    <a:pt x="1301" y="8440"/>
                    <a:pt x="2202" y="9441"/>
                    <a:pt x="2636" y="8373"/>
                  </a:cubicBezTo>
                  <a:cubicBezTo>
                    <a:pt x="2469" y="8240"/>
                    <a:pt x="1468" y="8841"/>
                    <a:pt x="1468" y="7940"/>
                  </a:cubicBezTo>
                  <a:cubicBezTo>
                    <a:pt x="2335" y="8307"/>
                    <a:pt x="2302" y="7706"/>
                    <a:pt x="2469" y="7640"/>
                  </a:cubicBezTo>
                  <a:cubicBezTo>
                    <a:pt x="3236" y="7706"/>
                    <a:pt x="2535" y="8941"/>
                    <a:pt x="2902" y="9241"/>
                  </a:cubicBezTo>
                  <a:cubicBezTo>
                    <a:pt x="2502" y="9274"/>
                    <a:pt x="2402" y="9541"/>
                    <a:pt x="2469" y="8941"/>
                  </a:cubicBezTo>
                  <a:cubicBezTo>
                    <a:pt x="2302" y="9341"/>
                    <a:pt x="2002" y="9674"/>
                    <a:pt x="1601" y="9841"/>
                  </a:cubicBezTo>
                  <a:cubicBezTo>
                    <a:pt x="1535" y="10141"/>
                    <a:pt x="1802" y="10108"/>
                    <a:pt x="2035" y="10141"/>
                  </a:cubicBezTo>
                  <a:cubicBezTo>
                    <a:pt x="1702" y="10375"/>
                    <a:pt x="1268" y="10542"/>
                    <a:pt x="1468" y="11309"/>
                  </a:cubicBezTo>
                  <a:lnTo>
                    <a:pt x="11575" y="11309"/>
                  </a:lnTo>
                  <a:lnTo>
                    <a:pt x="11575" y="5438"/>
                  </a:lnTo>
                  <a:cubicBezTo>
                    <a:pt x="10675" y="5705"/>
                    <a:pt x="10708" y="5038"/>
                    <a:pt x="10108" y="500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34"/>
            <p:cNvSpPr/>
            <p:nvPr/>
          </p:nvSpPr>
          <p:spPr>
            <a:xfrm>
              <a:off x="5056275" y="5358450"/>
              <a:ext cx="78425" cy="91750"/>
            </a:xfrm>
            <a:custGeom>
              <a:rect b="b" l="l" r="r" t="t"/>
              <a:pathLst>
                <a:path extrusionOk="0" h="3670" w="3137">
                  <a:moveTo>
                    <a:pt x="1569" y="2369"/>
                  </a:moveTo>
                  <a:cubicBezTo>
                    <a:pt x="3136" y="0"/>
                    <a:pt x="1" y="1368"/>
                    <a:pt x="1702" y="2636"/>
                  </a:cubicBezTo>
                  <a:cubicBezTo>
                    <a:pt x="1569" y="3103"/>
                    <a:pt x="468" y="3069"/>
                    <a:pt x="968" y="3670"/>
                  </a:cubicBezTo>
                  <a:lnTo>
                    <a:pt x="1735" y="3670"/>
                  </a:lnTo>
                  <a:cubicBezTo>
                    <a:pt x="2002" y="3469"/>
                    <a:pt x="2002" y="2969"/>
                    <a:pt x="2169" y="2636"/>
                  </a:cubicBezTo>
                  <a:cubicBezTo>
                    <a:pt x="2002" y="2269"/>
                    <a:pt x="2036" y="2202"/>
                    <a:pt x="1569" y="23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34"/>
            <p:cNvSpPr/>
            <p:nvPr/>
          </p:nvSpPr>
          <p:spPr>
            <a:xfrm>
              <a:off x="5056275" y="5358450"/>
              <a:ext cx="78425" cy="91750"/>
            </a:xfrm>
            <a:custGeom>
              <a:rect b="b" l="l" r="r" t="t"/>
              <a:pathLst>
                <a:path extrusionOk="0" fill="none" h="3670" w="3137">
                  <a:moveTo>
                    <a:pt x="1569" y="2369"/>
                  </a:moveTo>
                  <a:cubicBezTo>
                    <a:pt x="3136" y="0"/>
                    <a:pt x="1" y="1368"/>
                    <a:pt x="1702" y="2636"/>
                  </a:cubicBezTo>
                  <a:cubicBezTo>
                    <a:pt x="1569" y="3103"/>
                    <a:pt x="468" y="3069"/>
                    <a:pt x="968" y="3670"/>
                  </a:cubicBezTo>
                  <a:lnTo>
                    <a:pt x="1735" y="3670"/>
                  </a:lnTo>
                  <a:cubicBezTo>
                    <a:pt x="2002" y="3469"/>
                    <a:pt x="2002" y="2969"/>
                    <a:pt x="2169" y="2636"/>
                  </a:cubicBezTo>
                  <a:cubicBezTo>
                    <a:pt x="2002" y="2269"/>
                    <a:pt x="2036" y="2202"/>
                    <a:pt x="1569" y="23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34"/>
            <p:cNvSpPr/>
            <p:nvPr/>
          </p:nvSpPr>
          <p:spPr>
            <a:xfrm>
              <a:off x="4740225" y="5245875"/>
              <a:ext cx="226850" cy="204325"/>
            </a:xfrm>
            <a:custGeom>
              <a:rect b="b" l="l" r="r" t="t"/>
              <a:pathLst>
                <a:path extrusionOk="0" h="8173" w="9074">
                  <a:moveTo>
                    <a:pt x="6305" y="6405"/>
                  </a:moveTo>
                  <a:cubicBezTo>
                    <a:pt x="6038" y="6838"/>
                    <a:pt x="6272" y="7739"/>
                    <a:pt x="5404" y="7606"/>
                  </a:cubicBezTo>
                  <a:cubicBezTo>
                    <a:pt x="5738" y="7172"/>
                    <a:pt x="5104" y="6772"/>
                    <a:pt x="5838" y="6872"/>
                  </a:cubicBezTo>
                  <a:cubicBezTo>
                    <a:pt x="5905" y="6205"/>
                    <a:pt x="4971" y="6571"/>
                    <a:pt x="5104" y="5838"/>
                  </a:cubicBezTo>
                  <a:cubicBezTo>
                    <a:pt x="4604" y="6171"/>
                    <a:pt x="5471" y="6338"/>
                    <a:pt x="5271" y="6872"/>
                  </a:cubicBezTo>
                  <a:cubicBezTo>
                    <a:pt x="4904" y="6205"/>
                    <a:pt x="4604" y="7472"/>
                    <a:pt x="3803" y="7305"/>
                  </a:cubicBezTo>
                  <a:cubicBezTo>
                    <a:pt x="3870" y="7038"/>
                    <a:pt x="3703" y="7005"/>
                    <a:pt x="3503" y="7005"/>
                  </a:cubicBezTo>
                  <a:cubicBezTo>
                    <a:pt x="3536" y="6271"/>
                    <a:pt x="4003" y="5637"/>
                    <a:pt x="4670" y="5404"/>
                  </a:cubicBezTo>
                  <a:cubicBezTo>
                    <a:pt x="4737" y="5104"/>
                    <a:pt x="4670" y="4770"/>
                    <a:pt x="4537" y="4503"/>
                  </a:cubicBezTo>
                  <a:cubicBezTo>
                    <a:pt x="3803" y="5037"/>
                    <a:pt x="3303" y="6004"/>
                    <a:pt x="2469" y="4970"/>
                  </a:cubicBezTo>
                  <a:cubicBezTo>
                    <a:pt x="3470" y="3536"/>
                    <a:pt x="4303" y="2969"/>
                    <a:pt x="4837" y="1868"/>
                  </a:cubicBezTo>
                  <a:cubicBezTo>
                    <a:pt x="2636" y="0"/>
                    <a:pt x="901" y="2935"/>
                    <a:pt x="0" y="4236"/>
                  </a:cubicBezTo>
                  <a:cubicBezTo>
                    <a:pt x="34" y="5637"/>
                    <a:pt x="734" y="6938"/>
                    <a:pt x="134" y="8173"/>
                  </a:cubicBezTo>
                  <a:lnTo>
                    <a:pt x="7472" y="8173"/>
                  </a:lnTo>
                  <a:cubicBezTo>
                    <a:pt x="7873" y="7772"/>
                    <a:pt x="8306" y="7339"/>
                    <a:pt x="9074" y="7305"/>
                  </a:cubicBezTo>
                  <a:cubicBezTo>
                    <a:pt x="8273" y="6872"/>
                    <a:pt x="7639" y="6271"/>
                    <a:pt x="6305" y="640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34"/>
            <p:cNvSpPr/>
            <p:nvPr/>
          </p:nvSpPr>
          <p:spPr>
            <a:xfrm>
              <a:off x="4740225" y="5245875"/>
              <a:ext cx="226850" cy="204325"/>
            </a:xfrm>
            <a:custGeom>
              <a:rect b="b" l="l" r="r" t="t"/>
              <a:pathLst>
                <a:path extrusionOk="0" fill="none" h="8173" w="9074">
                  <a:moveTo>
                    <a:pt x="6305" y="6405"/>
                  </a:moveTo>
                  <a:cubicBezTo>
                    <a:pt x="6038" y="6838"/>
                    <a:pt x="6272" y="7739"/>
                    <a:pt x="5404" y="7606"/>
                  </a:cubicBezTo>
                  <a:cubicBezTo>
                    <a:pt x="5738" y="7172"/>
                    <a:pt x="5104" y="6772"/>
                    <a:pt x="5838" y="6872"/>
                  </a:cubicBezTo>
                  <a:cubicBezTo>
                    <a:pt x="5905" y="6205"/>
                    <a:pt x="4971" y="6571"/>
                    <a:pt x="5104" y="5838"/>
                  </a:cubicBezTo>
                  <a:cubicBezTo>
                    <a:pt x="4604" y="6171"/>
                    <a:pt x="5471" y="6338"/>
                    <a:pt x="5271" y="6872"/>
                  </a:cubicBezTo>
                  <a:cubicBezTo>
                    <a:pt x="4904" y="6205"/>
                    <a:pt x="4604" y="7472"/>
                    <a:pt x="3803" y="7305"/>
                  </a:cubicBezTo>
                  <a:cubicBezTo>
                    <a:pt x="3870" y="7038"/>
                    <a:pt x="3703" y="7005"/>
                    <a:pt x="3503" y="7005"/>
                  </a:cubicBezTo>
                  <a:cubicBezTo>
                    <a:pt x="3536" y="6271"/>
                    <a:pt x="4003" y="5637"/>
                    <a:pt x="4670" y="5404"/>
                  </a:cubicBezTo>
                  <a:cubicBezTo>
                    <a:pt x="4737" y="5104"/>
                    <a:pt x="4670" y="4770"/>
                    <a:pt x="4537" y="4503"/>
                  </a:cubicBezTo>
                  <a:cubicBezTo>
                    <a:pt x="3803" y="5037"/>
                    <a:pt x="3303" y="6004"/>
                    <a:pt x="2469" y="4970"/>
                  </a:cubicBezTo>
                  <a:cubicBezTo>
                    <a:pt x="3470" y="3536"/>
                    <a:pt x="4303" y="2969"/>
                    <a:pt x="4837" y="1868"/>
                  </a:cubicBezTo>
                  <a:cubicBezTo>
                    <a:pt x="2636" y="0"/>
                    <a:pt x="901" y="2935"/>
                    <a:pt x="0" y="4236"/>
                  </a:cubicBezTo>
                  <a:cubicBezTo>
                    <a:pt x="34" y="5637"/>
                    <a:pt x="734" y="6938"/>
                    <a:pt x="134" y="8173"/>
                  </a:cubicBezTo>
                  <a:lnTo>
                    <a:pt x="7472" y="8173"/>
                  </a:lnTo>
                  <a:cubicBezTo>
                    <a:pt x="7873" y="7772"/>
                    <a:pt x="8306" y="7339"/>
                    <a:pt x="9074" y="7305"/>
                  </a:cubicBezTo>
                  <a:cubicBezTo>
                    <a:pt x="8273" y="6872"/>
                    <a:pt x="7639" y="6271"/>
                    <a:pt x="6305" y="640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34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34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34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34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34"/>
            <p:cNvSpPr/>
            <p:nvPr/>
          </p:nvSpPr>
          <p:spPr>
            <a:xfrm>
              <a:off x="6169575" y="4089200"/>
              <a:ext cx="38375" cy="32550"/>
            </a:xfrm>
            <a:custGeom>
              <a:rect b="b" l="l" r="r" t="t"/>
              <a:pathLst>
                <a:path extrusionOk="0" h="1302" w="1535">
                  <a:moveTo>
                    <a:pt x="668" y="1302"/>
                  </a:moveTo>
                  <a:cubicBezTo>
                    <a:pt x="1535" y="1235"/>
                    <a:pt x="534" y="134"/>
                    <a:pt x="534" y="1"/>
                  </a:cubicBezTo>
                  <a:cubicBezTo>
                    <a:pt x="1" y="434"/>
                    <a:pt x="968" y="601"/>
                    <a:pt x="668" y="13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34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34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34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34"/>
            <p:cNvSpPr/>
            <p:nvPr/>
          </p:nvSpPr>
          <p:spPr>
            <a:xfrm>
              <a:off x="6188750" y="4883950"/>
              <a:ext cx="33400" cy="16700"/>
            </a:xfrm>
            <a:custGeom>
              <a:rect b="b" l="l" r="r" t="t"/>
              <a:pathLst>
                <a:path extrusionOk="0" h="668" w="1336">
                  <a:moveTo>
                    <a:pt x="768" y="400"/>
                  </a:moveTo>
                  <a:cubicBezTo>
                    <a:pt x="1335" y="667"/>
                    <a:pt x="1" y="0"/>
                    <a:pt x="768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34"/>
            <p:cNvSpPr/>
            <p:nvPr/>
          </p:nvSpPr>
          <p:spPr>
            <a:xfrm>
              <a:off x="6311350" y="4950650"/>
              <a:ext cx="35875" cy="45050"/>
            </a:xfrm>
            <a:custGeom>
              <a:rect b="b" l="l" r="r" t="t"/>
              <a:pathLst>
                <a:path extrusionOk="0" h="1802" w="1435">
                  <a:moveTo>
                    <a:pt x="1435" y="968"/>
                  </a:moveTo>
                  <a:cubicBezTo>
                    <a:pt x="1301" y="1"/>
                    <a:pt x="667" y="868"/>
                    <a:pt x="434" y="368"/>
                  </a:cubicBezTo>
                  <a:cubicBezTo>
                    <a:pt x="467" y="634"/>
                    <a:pt x="0" y="1101"/>
                    <a:pt x="434" y="1235"/>
                  </a:cubicBezTo>
                  <a:cubicBezTo>
                    <a:pt x="501" y="568"/>
                    <a:pt x="1268" y="1802"/>
                    <a:pt x="868" y="668"/>
                  </a:cubicBezTo>
                  <a:lnTo>
                    <a:pt x="1134" y="668"/>
                  </a:lnTo>
                  <a:cubicBezTo>
                    <a:pt x="1134" y="835"/>
                    <a:pt x="1201" y="1001"/>
                    <a:pt x="1435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34"/>
            <p:cNvSpPr/>
            <p:nvPr/>
          </p:nvSpPr>
          <p:spPr>
            <a:xfrm>
              <a:off x="6020300" y="5042375"/>
              <a:ext cx="24200" cy="27550"/>
            </a:xfrm>
            <a:custGeom>
              <a:rect b="b" l="l" r="r" t="t"/>
              <a:pathLst>
                <a:path extrusionOk="0" h="1102" w="968">
                  <a:moveTo>
                    <a:pt x="935" y="1102"/>
                  </a:moveTo>
                  <a:cubicBezTo>
                    <a:pt x="835" y="601"/>
                    <a:pt x="968" y="1"/>
                    <a:pt x="768" y="201"/>
                  </a:cubicBezTo>
                  <a:cubicBezTo>
                    <a:pt x="668" y="435"/>
                    <a:pt x="301" y="435"/>
                    <a:pt x="34" y="501"/>
                  </a:cubicBezTo>
                  <a:cubicBezTo>
                    <a:pt x="1" y="1035"/>
                    <a:pt x="568" y="935"/>
                    <a:pt x="935" y="11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34"/>
            <p:cNvSpPr/>
            <p:nvPr/>
          </p:nvSpPr>
          <p:spPr>
            <a:xfrm>
              <a:off x="6020300" y="5042375"/>
              <a:ext cx="24200" cy="27550"/>
            </a:xfrm>
            <a:custGeom>
              <a:rect b="b" l="l" r="r" t="t"/>
              <a:pathLst>
                <a:path extrusionOk="0" fill="none" h="1102" w="968">
                  <a:moveTo>
                    <a:pt x="935" y="1102"/>
                  </a:moveTo>
                  <a:cubicBezTo>
                    <a:pt x="835" y="601"/>
                    <a:pt x="968" y="1"/>
                    <a:pt x="768" y="201"/>
                  </a:cubicBezTo>
                  <a:cubicBezTo>
                    <a:pt x="668" y="435"/>
                    <a:pt x="301" y="435"/>
                    <a:pt x="34" y="501"/>
                  </a:cubicBezTo>
                  <a:cubicBezTo>
                    <a:pt x="1" y="1035"/>
                    <a:pt x="568" y="935"/>
                    <a:pt x="935" y="11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34"/>
            <p:cNvSpPr/>
            <p:nvPr/>
          </p:nvSpPr>
          <p:spPr>
            <a:xfrm>
              <a:off x="6165400" y="5057400"/>
              <a:ext cx="54225" cy="56725"/>
            </a:xfrm>
            <a:custGeom>
              <a:rect b="b" l="l" r="r" t="t"/>
              <a:pathLst>
                <a:path extrusionOk="0" h="2269" w="2169">
                  <a:moveTo>
                    <a:pt x="1135" y="1535"/>
                  </a:moveTo>
                  <a:cubicBezTo>
                    <a:pt x="1669" y="1635"/>
                    <a:pt x="1135" y="2035"/>
                    <a:pt x="1435" y="2269"/>
                  </a:cubicBezTo>
                  <a:cubicBezTo>
                    <a:pt x="1702" y="2202"/>
                    <a:pt x="2036" y="2202"/>
                    <a:pt x="2169" y="1968"/>
                  </a:cubicBezTo>
                  <a:cubicBezTo>
                    <a:pt x="1435" y="2035"/>
                    <a:pt x="1569" y="1068"/>
                    <a:pt x="701" y="934"/>
                  </a:cubicBezTo>
                  <a:cubicBezTo>
                    <a:pt x="901" y="901"/>
                    <a:pt x="968" y="734"/>
                    <a:pt x="1268" y="801"/>
                  </a:cubicBezTo>
                  <a:cubicBezTo>
                    <a:pt x="1168" y="0"/>
                    <a:pt x="301" y="801"/>
                    <a:pt x="268" y="67"/>
                  </a:cubicBezTo>
                  <a:cubicBezTo>
                    <a:pt x="1" y="834"/>
                    <a:pt x="935" y="1268"/>
                    <a:pt x="1135" y="1968"/>
                  </a:cubicBezTo>
                  <a:cubicBezTo>
                    <a:pt x="1202" y="1735"/>
                    <a:pt x="935" y="1601"/>
                    <a:pt x="1135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34"/>
            <p:cNvSpPr/>
            <p:nvPr/>
          </p:nvSpPr>
          <p:spPr>
            <a:xfrm>
              <a:off x="6165400" y="5057400"/>
              <a:ext cx="54225" cy="56725"/>
            </a:xfrm>
            <a:custGeom>
              <a:rect b="b" l="l" r="r" t="t"/>
              <a:pathLst>
                <a:path extrusionOk="0" fill="none" h="2269" w="2169">
                  <a:moveTo>
                    <a:pt x="1135" y="1535"/>
                  </a:moveTo>
                  <a:cubicBezTo>
                    <a:pt x="1669" y="1635"/>
                    <a:pt x="1135" y="2035"/>
                    <a:pt x="1435" y="2269"/>
                  </a:cubicBezTo>
                  <a:cubicBezTo>
                    <a:pt x="1702" y="2202"/>
                    <a:pt x="2036" y="2202"/>
                    <a:pt x="2169" y="1968"/>
                  </a:cubicBezTo>
                  <a:cubicBezTo>
                    <a:pt x="1435" y="2035"/>
                    <a:pt x="1569" y="1068"/>
                    <a:pt x="701" y="934"/>
                  </a:cubicBezTo>
                  <a:cubicBezTo>
                    <a:pt x="901" y="901"/>
                    <a:pt x="968" y="734"/>
                    <a:pt x="1268" y="801"/>
                  </a:cubicBezTo>
                  <a:cubicBezTo>
                    <a:pt x="1168" y="0"/>
                    <a:pt x="301" y="801"/>
                    <a:pt x="268" y="67"/>
                  </a:cubicBezTo>
                  <a:cubicBezTo>
                    <a:pt x="1" y="834"/>
                    <a:pt x="935" y="1268"/>
                    <a:pt x="1135" y="1968"/>
                  </a:cubicBezTo>
                  <a:cubicBezTo>
                    <a:pt x="1202" y="1735"/>
                    <a:pt x="935" y="1601"/>
                    <a:pt x="1135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34"/>
            <p:cNvSpPr/>
            <p:nvPr/>
          </p:nvSpPr>
          <p:spPr>
            <a:xfrm>
              <a:off x="6356375" y="5065725"/>
              <a:ext cx="2525" cy="2525"/>
            </a:xfrm>
            <a:custGeom>
              <a:rect b="b" l="l" r="r" t="t"/>
              <a:pathLst>
                <a:path extrusionOk="0" h="101" w="101">
                  <a:moveTo>
                    <a:pt x="1" y="101"/>
                  </a:moveTo>
                  <a:lnTo>
                    <a:pt x="101" y="1"/>
                  </a:lnTo>
                  <a:lnTo>
                    <a:pt x="1" y="10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34"/>
            <p:cNvSpPr/>
            <p:nvPr/>
          </p:nvSpPr>
          <p:spPr>
            <a:xfrm>
              <a:off x="6350550" y="5070750"/>
              <a:ext cx="2525" cy="3350"/>
            </a:xfrm>
            <a:custGeom>
              <a:rect b="b" l="l" r="r" t="t"/>
              <a:pathLst>
                <a:path extrusionOk="0" h="134" w="101">
                  <a:moveTo>
                    <a:pt x="100" y="0"/>
                  </a:moveTo>
                  <a:lnTo>
                    <a:pt x="0" y="133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34"/>
            <p:cNvSpPr/>
            <p:nvPr/>
          </p:nvSpPr>
          <p:spPr>
            <a:xfrm>
              <a:off x="6211275" y="5113275"/>
              <a:ext cx="41725" cy="51725"/>
            </a:xfrm>
            <a:custGeom>
              <a:rect b="b" l="l" r="r" t="t"/>
              <a:pathLst>
                <a:path extrusionOk="0" h="2069" w="1669">
                  <a:moveTo>
                    <a:pt x="1068" y="1768"/>
                  </a:moveTo>
                  <a:cubicBezTo>
                    <a:pt x="1401" y="334"/>
                    <a:pt x="701" y="1001"/>
                    <a:pt x="167" y="0"/>
                  </a:cubicBezTo>
                  <a:cubicBezTo>
                    <a:pt x="0" y="1001"/>
                    <a:pt x="534" y="1535"/>
                    <a:pt x="1201" y="2068"/>
                  </a:cubicBezTo>
                  <a:cubicBezTo>
                    <a:pt x="1235" y="1868"/>
                    <a:pt x="1502" y="1902"/>
                    <a:pt x="1635" y="1768"/>
                  </a:cubicBezTo>
                  <a:cubicBezTo>
                    <a:pt x="1668" y="1401"/>
                    <a:pt x="1668" y="1068"/>
                    <a:pt x="1335" y="1034"/>
                  </a:cubicBezTo>
                  <a:cubicBezTo>
                    <a:pt x="1268" y="1301"/>
                    <a:pt x="1535" y="1902"/>
                    <a:pt x="1068" y="1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34"/>
            <p:cNvSpPr/>
            <p:nvPr/>
          </p:nvSpPr>
          <p:spPr>
            <a:xfrm>
              <a:off x="6211275" y="5113275"/>
              <a:ext cx="41725" cy="51725"/>
            </a:xfrm>
            <a:custGeom>
              <a:rect b="b" l="l" r="r" t="t"/>
              <a:pathLst>
                <a:path extrusionOk="0" fill="none" h="2069" w="1669">
                  <a:moveTo>
                    <a:pt x="1068" y="1768"/>
                  </a:moveTo>
                  <a:cubicBezTo>
                    <a:pt x="1401" y="334"/>
                    <a:pt x="701" y="1001"/>
                    <a:pt x="167" y="0"/>
                  </a:cubicBezTo>
                  <a:cubicBezTo>
                    <a:pt x="0" y="1001"/>
                    <a:pt x="534" y="1535"/>
                    <a:pt x="1201" y="2068"/>
                  </a:cubicBezTo>
                  <a:cubicBezTo>
                    <a:pt x="1235" y="1868"/>
                    <a:pt x="1502" y="1902"/>
                    <a:pt x="1635" y="1768"/>
                  </a:cubicBezTo>
                  <a:cubicBezTo>
                    <a:pt x="1668" y="1401"/>
                    <a:pt x="1668" y="1068"/>
                    <a:pt x="1335" y="1034"/>
                  </a:cubicBezTo>
                  <a:cubicBezTo>
                    <a:pt x="1268" y="1301"/>
                    <a:pt x="1535" y="1902"/>
                    <a:pt x="1068" y="1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34"/>
            <p:cNvSpPr/>
            <p:nvPr/>
          </p:nvSpPr>
          <p:spPr>
            <a:xfrm>
              <a:off x="6343875" y="5113275"/>
              <a:ext cx="21700" cy="41725"/>
            </a:xfrm>
            <a:custGeom>
              <a:rect b="b" l="l" r="r" t="t"/>
              <a:pathLst>
                <a:path extrusionOk="0" h="1669" w="868">
                  <a:moveTo>
                    <a:pt x="868" y="901"/>
                  </a:moveTo>
                  <a:cubicBezTo>
                    <a:pt x="100" y="834"/>
                    <a:pt x="667" y="401"/>
                    <a:pt x="734" y="0"/>
                  </a:cubicBezTo>
                  <a:cubicBezTo>
                    <a:pt x="467" y="167"/>
                    <a:pt x="234" y="367"/>
                    <a:pt x="0" y="601"/>
                  </a:cubicBezTo>
                  <a:cubicBezTo>
                    <a:pt x="434" y="567"/>
                    <a:pt x="534" y="1668"/>
                    <a:pt x="868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34"/>
            <p:cNvSpPr/>
            <p:nvPr/>
          </p:nvSpPr>
          <p:spPr>
            <a:xfrm>
              <a:off x="6341375" y="5146625"/>
              <a:ext cx="34200" cy="16700"/>
            </a:xfrm>
            <a:custGeom>
              <a:rect b="b" l="l" r="r" t="t"/>
              <a:pathLst>
                <a:path extrusionOk="0" h="668" w="1368">
                  <a:moveTo>
                    <a:pt x="968" y="434"/>
                  </a:moveTo>
                  <a:cubicBezTo>
                    <a:pt x="434" y="634"/>
                    <a:pt x="701" y="1"/>
                    <a:pt x="234" y="134"/>
                  </a:cubicBezTo>
                  <a:cubicBezTo>
                    <a:pt x="0" y="634"/>
                    <a:pt x="1368" y="668"/>
                    <a:pt x="9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34"/>
            <p:cNvSpPr/>
            <p:nvPr/>
          </p:nvSpPr>
          <p:spPr>
            <a:xfrm>
              <a:off x="6347200" y="5230850"/>
              <a:ext cx="47550" cy="18375"/>
            </a:xfrm>
            <a:custGeom>
              <a:rect b="b" l="l" r="r" t="t"/>
              <a:pathLst>
                <a:path extrusionOk="0" h="735" w="1902">
                  <a:moveTo>
                    <a:pt x="1902" y="434"/>
                  </a:moveTo>
                  <a:cubicBezTo>
                    <a:pt x="1335" y="1"/>
                    <a:pt x="768" y="434"/>
                    <a:pt x="1" y="568"/>
                  </a:cubicBezTo>
                  <a:cubicBezTo>
                    <a:pt x="668" y="734"/>
                    <a:pt x="1268" y="534"/>
                    <a:pt x="1902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34"/>
            <p:cNvSpPr/>
            <p:nvPr/>
          </p:nvSpPr>
          <p:spPr>
            <a:xfrm>
              <a:off x="6234625" y="5251700"/>
              <a:ext cx="57575" cy="45050"/>
            </a:xfrm>
            <a:custGeom>
              <a:rect b="b" l="l" r="r" t="t"/>
              <a:pathLst>
                <a:path extrusionOk="0" h="1802" w="2303">
                  <a:moveTo>
                    <a:pt x="134" y="1802"/>
                  </a:moveTo>
                  <a:cubicBezTo>
                    <a:pt x="768" y="1468"/>
                    <a:pt x="1502" y="468"/>
                    <a:pt x="2302" y="1201"/>
                  </a:cubicBezTo>
                  <a:cubicBezTo>
                    <a:pt x="1802" y="1"/>
                    <a:pt x="0" y="1268"/>
                    <a:pt x="134" y="18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34"/>
            <p:cNvSpPr/>
            <p:nvPr/>
          </p:nvSpPr>
          <p:spPr>
            <a:xfrm>
              <a:off x="6252975" y="5304250"/>
              <a:ext cx="5850" cy="5025"/>
            </a:xfrm>
            <a:custGeom>
              <a:rect b="b" l="l" r="r" t="t"/>
              <a:pathLst>
                <a:path extrusionOk="0" h="201" w="234">
                  <a:moveTo>
                    <a:pt x="0" y="0"/>
                  </a:moveTo>
                  <a:lnTo>
                    <a:pt x="234" y="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34"/>
            <p:cNvSpPr/>
            <p:nvPr/>
          </p:nvSpPr>
          <p:spPr>
            <a:xfrm>
              <a:off x="6244625" y="5297575"/>
              <a:ext cx="7525" cy="6700"/>
            </a:xfrm>
            <a:custGeom>
              <a:rect b="b" l="l" r="r" t="t"/>
              <a:pathLst>
                <a:path extrusionOk="0" h="268" w="301">
                  <a:moveTo>
                    <a:pt x="301" y="267"/>
                  </a:moveTo>
                  <a:cubicBezTo>
                    <a:pt x="1" y="0"/>
                    <a:pt x="168" y="134"/>
                    <a:pt x="301" y="267"/>
                  </a:cubicBezTo>
                  <a:lnTo>
                    <a:pt x="301" y="267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34"/>
            <p:cNvSpPr/>
            <p:nvPr/>
          </p:nvSpPr>
          <p:spPr>
            <a:xfrm>
              <a:off x="6256300" y="530007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34"/>
            <p:cNvSpPr/>
            <p:nvPr/>
          </p:nvSpPr>
          <p:spPr>
            <a:xfrm>
              <a:off x="6226275" y="5309250"/>
              <a:ext cx="23375" cy="35050"/>
            </a:xfrm>
            <a:custGeom>
              <a:rect b="b" l="l" r="r" t="t"/>
              <a:pathLst>
                <a:path extrusionOk="0" h="1402" w="935">
                  <a:moveTo>
                    <a:pt x="902" y="234"/>
                  </a:moveTo>
                  <a:cubicBezTo>
                    <a:pt x="601" y="0"/>
                    <a:pt x="201" y="67"/>
                    <a:pt x="1" y="367"/>
                  </a:cubicBezTo>
                  <a:cubicBezTo>
                    <a:pt x="801" y="400"/>
                    <a:pt x="234" y="1034"/>
                    <a:pt x="168" y="1401"/>
                  </a:cubicBezTo>
                  <a:cubicBezTo>
                    <a:pt x="935" y="968"/>
                    <a:pt x="468" y="1234"/>
                    <a:pt x="9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34"/>
            <p:cNvSpPr/>
            <p:nvPr/>
          </p:nvSpPr>
          <p:spPr>
            <a:xfrm>
              <a:off x="6047825" y="5312575"/>
              <a:ext cx="21700" cy="20875"/>
            </a:xfrm>
            <a:custGeom>
              <a:rect b="b" l="l" r="r" t="t"/>
              <a:pathLst>
                <a:path extrusionOk="0" h="835" w="868">
                  <a:moveTo>
                    <a:pt x="434" y="368"/>
                  </a:moveTo>
                  <a:cubicBezTo>
                    <a:pt x="0" y="835"/>
                    <a:pt x="868" y="1"/>
                    <a:pt x="434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34"/>
            <p:cNvSpPr/>
            <p:nvPr/>
          </p:nvSpPr>
          <p:spPr>
            <a:xfrm>
              <a:off x="6077850" y="5331750"/>
              <a:ext cx="37550" cy="42575"/>
            </a:xfrm>
            <a:custGeom>
              <a:rect b="b" l="l" r="r" t="t"/>
              <a:pathLst>
                <a:path extrusionOk="0" h="1703" w="1502">
                  <a:moveTo>
                    <a:pt x="1268" y="1535"/>
                  </a:moveTo>
                  <a:cubicBezTo>
                    <a:pt x="1501" y="901"/>
                    <a:pt x="501" y="1502"/>
                    <a:pt x="534" y="1068"/>
                  </a:cubicBezTo>
                  <a:cubicBezTo>
                    <a:pt x="968" y="1068"/>
                    <a:pt x="868" y="1"/>
                    <a:pt x="401" y="501"/>
                  </a:cubicBezTo>
                  <a:cubicBezTo>
                    <a:pt x="968" y="735"/>
                    <a:pt x="0" y="1368"/>
                    <a:pt x="401" y="1368"/>
                  </a:cubicBezTo>
                  <a:cubicBezTo>
                    <a:pt x="534" y="1035"/>
                    <a:pt x="801" y="1702"/>
                    <a:pt x="1268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34"/>
            <p:cNvSpPr/>
            <p:nvPr/>
          </p:nvSpPr>
          <p:spPr>
            <a:xfrm>
              <a:off x="6077850" y="5331750"/>
              <a:ext cx="37550" cy="42575"/>
            </a:xfrm>
            <a:custGeom>
              <a:rect b="b" l="l" r="r" t="t"/>
              <a:pathLst>
                <a:path extrusionOk="0" fill="none" h="1703" w="1502">
                  <a:moveTo>
                    <a:pt x="1268" y="1535"/>
                  </a:moveTo>
                  <a:cubicBezTo>
                    <a:pt x="1501" y="901"/>
                    <a:pt x="501" y="1502"/>
                    <a:pt x="534" y="1068"/>
                  </a:cubicBezTo>
                  <a:cubicBezTo>
                    <a:pt x="968" y="1068"/>
                    <a:pt x="868" y="1"/>
                    <a:pt x="401" y="501"/>
                  </a:cubicBezTo>
                  <a:cubicBezTo>
                    <a:pt x="968" y="735"/>
                    <a:pt x="0" y="1368"/>
                    <a:pt x="401" y="1368"/>
                  </a:cubicBezTo>
                  <a:cubicBezTo>
                    <a:pt x="534" y="1035"/>
                    <a:pt x="801" y="1702"/>
                    <a:pt x="1268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34"/>
            <p:cNvSpPr/>
            <p:nvPr/>
          </p:nvSpPr>
          <p:spPr>
            <a:xfrm>
              <a:off x="5926075" y="5346775"/>
              <a:ext cx="36700" cy="23375"/>
            </a:xfrm>
            <a:custGeom>
              <a:rect b="b" l="l" r="r" t="t"/>
              <a:pathLst>
                <a:path extrusionOk="0" h="935" w="1468">
                  <a:moveTo>
                    <a:pt x="0" y="634"/>
                  </a:moveTo>
                  <a:cubicBezTo>
                    <a:pt x="301" y="934"/>
                    <a:pt x="1001" y="300"/>
                    <a:pt x="1201" y="934"/>
                  </a:cubicBezTo>
                  <a:cubicBezTo>
                    <a:pt x="1201" y="734"/>
                    <a:pt x="1435" y="801"/>
                    <a:pt x="1468" y="634"/>
                  </a:cubicBezTo>
                  <a:cubicBezTo>
                    <a:pt x="801" y="601"/>
                    <a:pt x="501" y="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34"/>
            <p:cNvSpPr/>
            <p:nvPr/>
          </p:nvSpPr>
          <p:spPr>
            <a:xfrm>
              <a:off x="5977775" y="5361775"/>
              <a:ext cx="47550" cy="40900"/>
            </a:xfrm>
            <a:custGeom>
              <a:rect b="b" l="l" r="r" t="t"/>
              <a:pathLst>
                <a:path extrusionOk="0" h="1636" w="1902">
                  <a:moveTo>
                    <a:pt x="434" y="334"/>
                  </a:moveTo>
                  <a:cubicBezTo>
                    <a:pt x="634" y="368"/>
                    <a:pt x="101" y="935"/>
                    <a:pt x="0" y="1202"/>
                  </a:cubicBezTo>
                  <a:cubicBezTo>
                    <a:pt x="501" y="1235"/>
                    <a:pt x="701" y="1569"/>
                    <a:pt x="1168" y="1635"/>
                  </a:cubicBezTo>
                  <a:cubicBezTo>
                    <a:pt x="1902" y="901"/>
                    <a:pt x="267" y="1"/>
                    <a:pt x="4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34"/>
            <p:cNvSpPr/>
            <p:nvPr/>
          </p:nvSpPr>
          <p:spPr>
            <a:xfrm>
              <a:off x="5128000" y="5385975"/>
              <a:ext cx="30875" cy="43375"/>
            </a:xfrm>
            <a:custGeom>
              <a:rect b="b" l="l" r="r" t="t"/>
              <a:pathLst>
                <a:path extrusionOk="0" h="1735" w="1235">
                  <a:moveTo>
                    <a:pt x="434" y="367"/>
                  </a:moveTo>
                  <a:cubicBezTo>
                    <a:pt x="834" y="667"/>
                    <a:pt x="334" y="1334"/>
                    <a:pt x="0" y="1401"/>
                  </a:cubicBezTo>
                  <a:cubicBezTo>
                    <a:pt x="434" y="1735"/>
                    <a:pt x="768" y="1068"/>
                    <a:pt x="1168" y="967"/>
                  </a:cubicBezTo>
                  <a:cubicBezTo>
                    <a:pt x="1235" y="534"/>
                    <a:pt x="668" y="0"/>
                    <a:pt x="434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99" name="Google Shape;7999;p34"/>
          <p:cNvSpPr/>
          <p:nvPr/>
        </p:nvSpPr>
        <p:spPr>
          <a:xfrm>
            <a:off x="3345975" y="-23162"/>
            <a:ext cx="5858800" cy="1924050"/>
          </a:xfrm>
          <a:custGeom>
            <a:rect b="b" l="l" r="r" t="t"/>
            <a:pathLst>
              <a:path extrusionOk="0" h="76962" w="234352">
                <a:moveTo>
                  <a:pt x="0" y="1"/>
                </a:moveTo>
                <a:lnTo>
                  <a:pt x="1125" y="1125"/>
                </a:lnTo>
                <a:cubicBezTo>
                  <a:pt x="1551" y="2919"/>
                  <a:pt x="2219" y="3952"/>
                  <a:pt x="2614" y="5746"/>
                </a:cubicBezTo>
                <a:cubicBezTo>
                  <a:pt x="3642" y="5827"/>
                  <a:pt x="4707" y="5853"/>
                  <a:pt x="5791" y="5853"/>
                </a:cubicBezTo>
                <a:cubicBezTo>
                  <a:pt x="7677" y="5853"/>
                  <a:pt x="9624" y="5775"/>
                  <a:pt x="11549" y="5775"/>
                </a:cubicBezTo>
                <a:cubicBezTo>
                  <a:pt x="17590" y="5775"/>
                  <a:pt x="23420" y="6545"/>
                  <a:pt x="26475" y="12919"/>
                </a:cubicBezTo>
                <a:cubicBezTo>
                  <a:pt x="30183" y="20700"/>
                  <a:pt x="25229" y="28482"/>
                  <a:pt x="21642" y="35229"/>
                </a:cubicBezTo>
                <a:cubicBezTo>
                  <a:pt x="17083" y="43801"/>
                  <a:pt x="12706" y="54348"/>
                  <a:pt x="20487" y="62585"/>
                </a:cubicBezTo>
                <a:cubicBezTo>
                  <a:pt x="25036" y="67434"/>
                  <a:pt x="31879" y="69475"/>
                  <a:pt x="38567" y="69475"/>
                </a:cubicBezTo>
                <a:cubicBezTo>
                  <a:pt x="39342" y="69475"/>
                  <a:pt x="40115" y="69448"/>
                  <a:pt x="40883" y="69394"/>
                </a:cubicBezTo>
                <a:cubicBezTo>
                  <a:pt x="57023" y="68209"/>
                  <a:pt x="70579" y="58512"/>
                  <a:pt x="86203" y="55746"/>
                </a:cubicBezTo>
                <a:cubicBezTo>
                  <a:pt x="88239" y="55395"/>
                  <a:pt x="90323" y="55201"/>
                  <a:pt x="92401" y="55201"/>
                </a:cubicBezTo>
                <a:cubicBezTo>
                  <a:pt x="97147" y="55201"/>
                  <a:pt x="101861" y="56212"/>
                  <a:pt x="105899" y="58664"/>
                </a:cubicBezTo>
                <a:cubicBezTo>
                  <a:pt x="111309" y="61947"/>
                  <a:pt x="112738" y="68421"/>
                  <a:pt x="117419" y="72312"/>
                </a:cubicBezTo>
                <a:cubicBezTo>
                  <a:pt x="120736" y="75069"/>
                  <a:pt x="125060" y="76640"/>
                  <a:pt x="129367" y="76640"/>
                </a:cubicBezTo>
                <a:cubicBezTo>
                  <a:pt x="130664" y="76640"/>
                  <a:pt x="131959" y="76498"/>
                  <a:pt x="133225" y="76203"/>
                </a:cubicBezTo>
                <a:cubicBezTo>
                  <a:pt x="141796" y="74227"/>
                  <a:pt x="145657" y="67266"/>
                  <a:pt x="146903" y="59059"/>
                </a:cubicBezTo>
                <a:cubicBezTo>
                  <a:pt x="147784" y="53254"/>
                  <a:pt x="148392" y="46871"/>
                  <a:pt x="152526" y="42707"/>
                </a:cubicBezTo>
                <a:cubicBezTo>
                  <a:pt x="154901" y="40403"/>
                  <a:pt x="158036" y="39157"/>
                  <a:pt x="161265" y="39157"/>
                </a:cubicBezTo>
                <a:cubicBezTo>
                  <a:pt x="162170" y="39157"/>
                  <a:pt x="163081" y="39255"/>
                  <a:pt x="163985" y="39454"/>
                </a:cubicBezTo>
                <a:cubicBezTo>
                  <a:pt x="174046" y="41886"/>
                  <a:pt x="176721" y="54348"/>
                  <a:pt x="180794" y="62342"/>
                </a:cubicBezTo>
                <a:cubicBezTo>
                  <a:pt x="185579" y="71696"/>
                  <a:pt x="195331" y="76962"/>
                  <a:pt x="205595" y="76962"/>
                </a:cubicBezTo>
                <a:cubicBezTo>
                  <a:pt x="206938" y="76962"/>
                  <a:pt x="208289" y="76872"/>
                  <a:pt x="209640" y="76689"/>
                </a:cubicBezTo>
                <a:cubicBezTo>
                  <a:pt x="219001" y="75412"/>
                  <a:pt x="227543" y="70275"/>
                  <a:pt x="234351" y="63680"/>
                </a:cubicBezTo>
                <a:lnTo>
                  <a:pt x="232710" y="1125"/>
                </a:lnTo>
                <a:lnTo>
                  <a:pt x="0" y="1"/>
                </a:ln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0" name="Google Shape;8000;p34"/>
          <p:cNvSpPr/>
          <p:nvPr/>
        </p:nvSpPr>
        <p:spPr>
          <a:xfrm flipH="1">
            <a:off x="5040550" y="-114412"/>
            <a:ext cx="4164225" cy="2595375"/>
          </a:xfrm>
          <a:custGeom>
            <a:rect b="b" l="l" r="r" t="t"/>
            <a:pathLst>
              <a:path extrusionOk="0" h="103815" w="166569">
                <a:moveTo>
                  <a:pt x="143802" y="0"/>
                </a:moveTo>
                <a:lnTo>
                  <a:pt x="0" y="2462"/>
                </a:lnTo>
                <a:lnTo>
                  <a:pt x="0" y="37752"/>
                </a:lnTo>
                <a:cubicBezTo>
                  <a:pt x="304" y="37752"/>
                  <a:pt x="821" y="36870"/>
                  <a:pt x="1125" y="36870"/>
                </a:cubicBezTo>
                <a:cubicBezTo>
                  <a:pt x="4597" y="35353"/>
                  <a:pt x="8592" y="34474"/>
                  <a:pt x="12506" y="34474"/>
                </a:cubicBezTo>
                <a:cubicBezTo>
                  <a:pt x="19728" y="34474"/>
                  <a:pt x="26678" y="37465"/>
                  <a:pt x="29575" y="44955"/>
                </a:cubicBezTo>
                <a:cubicBezTo>
                  <a:pt x="33314" y="54560"/>
                  <a:pt x="27873" y="65320"/>
                  <a:pt x="27995" y="75199"/>
                </a:cubicBezTo>
                <a:cubicBezTo>
                  <a:pt x="28181" y="91838"/>
                  <a:pt x="42638" y="103814"/>
                  <a:pt x="58479" y="103814"/>
                </a:cubicBezTo>
                <a:cubicBezTo>
                  <a:pt x="60724" y="103814"/>
                  <a:pt x="62996" y="103574"/>
                  <a:pt x="65260" y="103072"/>
                </a:cubicBezTo>
                <a:cubicBezTo>
                  <a:pt x="76719" y="100519"/>
                  <a:pt x="86354" y="92707"/>
                  <a:pt x="94075" y="83862"/>
                </a:cubicBezTo>
                <a:cubicBezTo>
                  <a:pt x="102555" y="74105"/>
                  <a:pt x="106780" y="62676"/>
                  <a:pt x="118695" y="56171"/>
                </a:cubicBezTo>
                <a:cubicBezTo>
                  <a:pt x="126781" y="51734"/>
                  <a:pt x="135747" y="49211"/>
                  <a:pt x="144106" y="45320"/>
                </a:cubicBezTo>
                <a:cubicBezTo>
                  <a:pt x="152860" y="41217"/>
                  <a:pt x="166569" y="32797"/>
                  <a:pt x="163468" y="21338"/>
                </a:cubicBezTo>
                <a:cubicBezTo>
                  <a:pt x="160915" y="11824"/>
                  <a:pt x="147845" y="8967"/>
                  <a:pt x="143802" y="0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1" name="Google Shape;8001;p34"/>
          <p:cNvSpPr txBox="1"/>
          <p:nvPr>
            <p:ph type="title"/>
          </p:nvPr>
        </p:nvSpPr>
        <p:spPr>
          <a:xfrm>
            <a:off x="3658375" y="2872400"/>
            <a:ext cx="4773900" cy="83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69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002" name="Google Shape;8002;p34"/>
          <p:cNvSpPr txBox="1"/>
          <p:nvPr>
            <p:ph hasCustomPrompt="1" idx="2" type="title"/>
          </p:nvPr>
        </p:nvSpPr>
        <p:spPr>
          <a:xfrm>
            <a:off x="6712775" y="973025"/>
            <a:ext cx="1719600" cy="18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003" name="Google Shape;8003;p34"/>
          <p:cNvSpPr txBox="1"/>
          <p:nvPr>
            <p:ph idx="1" type="subTitle"/>
          </p:nvPr>
        </p:nvSpPr>
        <p:spPr>
          <a:xfrm>
            <a:off x="3573475" y="3903138"/>
            <a:ext cx="4858800" cy="41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8004" name="Google Shape;8004;p34"/>
          <p:cNvPicPr preferRelativeResize="0"/>
          <p:nvPr/>
        </p:nvPicPr>
        <p:blipFill rotWithShape="1">
          <a:blip r:embed="rId2">
            <a:alphaModFix/>
          </a:blip>
          <a:srcRect b="33559" l="65745" r="4790" t="30808"/>
          <a:stretch/>
        </p:blipFill>
        <p:spPr>
          <a:xfrm flipH="1" rot="10800000">
            <a:off x="-6725" y="3525225"/>
            <a:ext cx="4642650" cy="26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_1_1_1_1_1_1_1">
    <p:spTree>
      <p:nvGrpSpPr>
        <p:cNvPr id="8005" name="Shape 8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6" name="Google Shape;8006;p35"/>
          <p:cNvSpPr/>
          <p:nvPr/>
        </p:nvSpPr>
        <p:spPr>
          <a:xfrm flipH="1">
            <a:off x="-52787" y="2135175"/>
            <a:ext cx="4500562" cy="3055668"/>
          </a:xfrm>
          <a:custGeom>
            <a:rect b="b" l="l" r="r" t="t"/>
            <a:pathLst>
              <a:path extrusionOk="0" h="97594" w="143742">
                <a:moveTo>
                  <a:pt x="66255" y="0"/>
                </a:moveTo>
                <a:cubicBezTo>
                  <a:pt x="60159" y="0"/>
                  <a:pt x="54079" y="1204"/>
                  <a:pt x="48816" y="4188"/>
                </a:cubicBezTo>
                <a:cubicBezTo>
                  <a:pt x="39576" y="9447"/>
                  <a:pt x="34135" y="21118"/>
                  <a:pt x="36324" y="31544"/>
                </a:cubicBezTo>
                <a:cubicBezTo>
                  <a:pt x="37509" y="37289"/>
                  <a:pt x="39637" y="43034"/>
                  <a:pt x="38938" y="48870"/>
                </a:cubicBezTo>
                <a:cubicBezTo>
                  <a:pt x="38238" y="54949"/>
                  <a:pt x="34469" y="60390"/>
                  <a:pt x="29758" y="64341"/>
                </a:cubicBezTo>
                <a:cubicBezTo>
                  <a:pt x="23405" y="69691"/>
                  <a:pt x="15502" y="72213"/>
                  <a:pt x="9302" y="77654"/>
                </a:cubicBezTo>
                <a:cubicBezTo>
                  <a:pt x="6445" y="80177"/>
                  <a:pt x="3739" y="83125"/>
                  <a:pt x="2280" y="86682"/>
                </a:cubicBezTo>
                <a:cubicBezTo>
                  <a:pt x="1824" y="87715"/>
                  <a:pt x="1" y="97259"/>
                  <a:pt x="2189" y="97259"/>
                </a:cubicBezTo>
                <a:lnTo>
                  <a:pt x="143742" y="97594"/>
                </a:lnTo>
                <a:lnTo>
                  <a:pt x="141462" y="5556"/>
                </a:lnTo>
                <a:cubicBezTo>
                  <a:pt x="136842" y="10267"/>
                  <a:pt x="129730" y="11483"/>
                  <a:pt x="123103" y="11665"/>
                </a:cubicBezTo>
                <a:cubicBezTo>
                  <a:pt x="122574" y="11681"/>
                  <a:pt x="122048" y="11689"/>
                  <a:pt x="121525" y="11689"/>
                </a:cubicBezTo>
                <a:cubicBezTo>
                  <a:pt x="112014" y="11689"/>
                  <a:pt x="103482" y="9128"/>
                  <a:pt x="94349" y="6103"/>
                </a:cubicBezTo>
                <a:cubicBezTo>
                  <a:pt x="86902" y="3611"/>
                  <a:pt x="79394" y="1149"/>
                  <a:pt x="71613" y="297"/>
                </a:cubicBezTo>
                <a:cubicBezTo>
                  <a:pt x="69839" y="104"/>
                  <a:pt x="68047" y="0"/>
                  <a:pt x="66255" y="0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7" name="Google Shape;8007;p35"/>
          <p:cNvSpPr/>
          <p:nvPr/>
        </p:nvSpPr>
        <p:spPr>
          <a:xfrm flipH="1">
            <a:off x="-124969" y="4091230"/>
            <a:ext cx="3870594" cy="1085567"/>
          </a:xfrm>
          <a:custGeom>
            <a:rect b="b" l="l" r="r" t="t"/>
            <a:pathLst>
              <a:path extrusionOk="0" h="45660" w="162801">
                <a:moveTo>
                  <a:pt x="58653" y="1"/>
                </a:moveTo>
                <a:cubicBezTo>
                  <a:pt x="39844" y="1"/>
                  <a:pt x="20987" y="8762"/>
                  <a:pt x="9545" y="23744"/>
                </a:cubicBezTo>
                <a:cubicBezTo>
                  <a:pt x="6810" y="27270"/>
                  <a:pt x="4712" y="31221"/>
                  <a:pt x="3345" y="35446"/>
                </a:cubicBezTo>
                <a:cubicBezTo>
                  <a:pt x="3132" y="36084"/>
                  <a:pt x="609" y="44565"/>
                  <a:pt x="913" y="44565"/>
                </a:cubicBezTo>
                <a:cubicBezTo>
                  <a:pt x="639" y="44565"/>
                  <a:pt x="275" y="45659"/>
                  <a:pt x="1" y="45659"/>
                </a:cubicBezTo>
                <a:lnTo>
                  <a:pt x="162800" y="45659"/>
                </a:lnTo>
                <a:cubicBezTo>
                  <a:pt x="161493" y="44443"/>
                  <a:pt x="160460" y="44291"/>
                  <a:pt x="159913" y="42589"/>
                </a:cubicBezTo>
                <a:cubicBezTo>
                  <a:pt x="160030" y="42413"/>
                  <a:pt x="159265" y="41553"/>
                  <a:pt x="159409" y="41553"/>
                </a:cubicBezTo>
                <a:cubicBezTo>
                  <a:pt x="159414" y="41553"/>
                  <a:pt x="159420" y="41554"/>
                  <a:pt x="159426" y="41556"/>
                </a:cubicBezTo>
                <a:lnTo>
                  <a:pt x="159426" y="20036"/>
                </a:lnTo>
                <a:cubicBezTo>
                  <a:pt x="159568" y="20036"/>
                  <a:pt x="159224" y="19995"/>
                  <a:pt x="159032" y="19995"/>
                </a:cubicBezTo>
                <a:cubicBezTo>
                  <a:pt x="158937" y="19995"/>
                  <a:pt x="158879" y="20005"/>
                  <a:pt x="158940" y="20036"/>
                </a:cubicBezTo>
                <a:cubicBezTo>
                  <a:pt x="150419" y="22003"/>
                  <a:pt x="141539" y="23344"/>
                  <a:pt x="132782" y="23344"/>
                </a:cubicBezTo>
                <a:cubicBezTo>
                  <a:pt x="123545" y="23344"/>
                  <a:pt x="114446" y="21852"/>
                  <a:pt x="106052" y="18030"/>
                </a:cubicBezTo>
                <a:cubicBezTo>
                  <a:pt x="100824" y="15628"/>
                  <a:pt x="96051" y="12437"/>
                  <a:pt x="91036" y="9519"/>
                </a:cubicBezTo>
                <a:cubicBezTo>
                  <a:pt x="85990" y="6601"/>
                  <a:pt x="80732" y="4017"/>
                  <a:pt x="75170" y="2376"/>
                </a:cubicBezTo>
                <a:cubicBezTo>
                  <a:pt x="69798" y="771"/>
                  <a:pt x="64227" y="1"/>
                  <a:pt x="58653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08" name="Google Shape;8008;p35"/>
          <p:cNvGrpSpPr/>
          <p:nvPr/>
        </p:nvGrpSpPr>
        <p:grpSpPr>
          <a:xfrm rot="10800000">
            <a:off x="3547622" y="66429"/>
            <a:ext cx="5537761" cy="3845035"/>
            <a:chOff x="3125475" y="753025"/>
            <a:chExt cx="4089625" cy="2839550"/>
          </a:xfrm>
        </p:grpSpPr>
        <p:sp>
          <p:nvSpPr>
            <p:cNvPr id="8009" name="Google Shape;8009;p35"/>
            <p:cNvSpPr/>
            <p:nvPr/>
          </p:nvSpPr>
          <p:spPr>
            <a:xfrm>
              <a:off x="3173025" y="753025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35"/>
            <p:cNvSpPr/>
            <p:nvPr/>
          </p:nvSpPr>
          <p:spPr>
            <a:xfrm>
              <a:off x="3399850" y="82640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35"/>
            <p:cNvSpPr/>
            <p:nvPr/>
          </p:nvSpPr>
          <p:spPr>
            <a:xfrm>
              <a:off x="3770125" y="830575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35"/>
            <p:cNvSpPr/>
            <p:nvPr/>
          </p:nvSpPr>
          <p:spPr>
            <a:xfrm>
              <a:off x="3770125" y="830575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35"/>
            <p:cNvSpPr/>
            <p:nvPr/>
          </p:nvSpPr>
          <p:spPr>
            <a:xfrm>
              <a:off x="3153850" y="824725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35"/>
            <p:cNvSpPr/>
            <p:nvPr/>
          </p:nvSpPr>
          <p:spPr>
            <a:xfrm>
              <a:off x="3194700" y="838925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35"/>
            <p:cNvSpPr/>
            <p:nvPr/>
          </p:nvSpPr>
          <p:spPr>
            <a:xfrm>
              <a:off x="3428200" y="851425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35"/>
            <p:cNvSpPr/>
            <p:nvPr/>
          </p:nvSpPr>
          <p:spPr>
            <a:xfrm>
              <a:off x="3197200" y="854750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35"/>
            <p:cNvSpPr/>
            <p:nvPr/>
          </p:nvSpPr>
          <p:spPr>
            <a:xfrm>
              <a:off x="3328975" y="85392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35"/>
            <p:cNvSpPr/>
            <p:nvPr/>
          </p:nvSpPr>
          <p:spPr>
            <a:xfrm>
              <a:off x="3541625" y="8572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35"/>
            <p:cNvSpPr/>
            <p:nvPr/>
          </p:nvSpPr>
          <p:spPr>
            <a:xfrm>
              <a:off x="3810150" y="854750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35"/>
            <p:cNvSpPr/>
            <p:nvPr/>
          </p:nvSpPr>
          <p:spPr>
            <a:xfrm>
              <a:off x="3329800" y="883950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35"/>
            <p:cNvSpPr/>
            <p:nvPr/>
          </p:nvSpPr>
          <p:spPr>
            <a:xfrm>
              <a:off x="3756775" y="883100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35"/>
            <p:cNvSpPr/>
            <p:nvPr/>
          </p:nvSpPr>
          <p:spPr>
            <a:xfrm>
              <a:off x="4134550" y="94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35"/>
            <p:cNvSpPr/>
            <p:nvPr/>
          </p:nvSpPr>
          <p:spPr>
            <a:xfrm>
              <a:off x="3203875" y="96985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35"/>
            <p:cNvSpPr/>
            <p:nvPr/>
          </p:nvSpPr>
          <p:spPr>
            <a:xfrm>
              <a:off x="3203875" y="969850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35"/>
            <p:cNvSpPr/>
            <p:nvPr/>
          </p:nvSpPr>
          <p:spPr>
            <a:xfrm>
              <a:off x="4324675" y="96150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35"/>
            <p:cNvSpPr/>
            <p:nvPr/>
          </p:nvSpPr>
          <p:spPr>
            <a:xfrm>
              <a:off x="3724250" y="99070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35"/>
            <p:cNvSpPr/>
            <p:nvPr/>
          </p:nvSpPr>
          <p:spPr>
            <a:xfrm>
              <a:off x="3984425" y="1001525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35"/>
            <p:cNvSpPr/>
            <p:nvPr/>
          </p:nvSpPr>
          <p:spPr>
            <a:xfrm>
              <a:off x="7069975" y="1182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35"/>
            <p:cNvSpPr/>
            <p:nvPr/>
          </p:nvSpPr>
          <p:spPr>
            <a:xfrm>
              <a:off x="3976100" y="129840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35"/>
            <p:cNvSpPr/>
            <p:nvPr/>
          </p:nvSpPr>
          <p:spPr>
            <a:xfrm>
              <a:off x="3877700" y="13476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35"/>
            <p:cNvSpPr/>
            <p:nvPr/>
          </p:nvSpPr>
          <p:spPr>
            <a:xfrm>
              <a:off x="3781800" y="144185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35"/>
            <p:cNvSpPr/>
            <p:nvPr/>
          </p:nvSpPr>
          <p:spPr>
            <a:xfrm>
              <a:off x="3808475" y="151022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35"/>
            <p:cNvSpPr/>
            <p:nvPr/>
          </p:nvSpPr>
          <p:spPr>
            <a:xfrm>
              <a:off x="3808475" y="151022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35"/>
            <p:cNvSpPr/>
            <p:nvPr/>
          </p:nvSpPr>
          <p:spPr>
            <a:xfrm>
              <a:off x="3995275" y="15260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35"/>
            <p:cNvSpPr/>
            <p:nvPr/>
          </p:nvSpPr>
          <p:spPr>
            <a:xfrm>
              <a:off x="3490750" y="154442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35"/>
            <p:cNvSpPr/>
            <p:nvPr/>
          </p:nvSpPr>
          <p:spPr>
            <a:xfrm>
              <a:off x="4001950" y="159612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35"/>
            <p:cNvSpPr/>
            <p:nvPr/>
          </p:nvSpPr>
          <p:spPr>
            <a:xfrm>
              <a:off x="4001950" y="159612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35"/>
            <p:cNvSpPr/>
            <p:nvPr/>
          </p:nvSpPr>
          <p:spPr>
            <a:xfrm>
              <a:off x="3658375" y="160030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35"/>
            <p:cNvSpPr/>
            <p:nvPr/>
          </p:nvSpPr>
          <p:spPr>
            <a:xfrm>
              <a:off x="3846000" y="160030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35"/>
            <p:cNvSpPr/>
            <p:nvPr/>
          </p:nvSpPr>
          <p:spPr>
            <a:xfrm>
              <a:off x="3293100" y="16036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35"/>
            <p:cNvSpPr/>
            <p:nvPr/>
          </p:nvSpPr>
          <p:spPr>
            <a:xfrm>
              <a:off x="3356475" y="162697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35"/>
            <p:cNvSpPr/>
            <p:nvPr/>
          </p:nvSpPr>
          <p:spPr>
            <a:xfrm>
              <a:off x="3327300" y="164365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35"/>
            <p:cNvSpPr/>
            <p:nvPr/>
          </p:nvSpPr>
          <p:spPr>
            <a:xfrm>
              <a:off x="3308125" y="164782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35"/>
            <p:cNvSpPr/>
            <p:nvPr/>
          </p:nvSpPr>
          <p:spPr>
            <a:xfrm>
              <a:off x="3782625" y="163532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35"/>
            <p:cNvSpPr/>
            <p:nvPr/>
          </p:nvSpPr>
          <p:spPr>
            <a:xfrm>
              <a:off x="3550800" y="16495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35"/>
            <p:cNvSpPr/>
            <p:nvPr/>
          </p:nvSpPr>
          <p:spPr>
            <a:xfrm>
              <a:off x="3891875" y="174707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35"/>
            <p:cNvSpPr/>
            <p:nvPr/>
          </p:nvSpPr>
          <p:spPr>
            <a:xfrm>
              <a:off x="3431550" y="176957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35"/>
            <p:cNvSpPr/>
            <p:nvPr/>
          </p:nvSpPr>
          <p:spPr>
            <a:xfrm>
              <a:off x="3395675" y="179960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35"/>
            <p:cNvSpPr/>
            <p:nvPr/>
          </p:nvSpPr>
          <p:spPr>
            <a:xfrm>
              <a:off x="3866850" y="180710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35"/>
            <p:cNvSpPr/>
            <p:nvPr/>
          </p:nvSpPr>
          <p:spPr>
            <a:xfrm>
              <a:off x="3765100" y="18196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35"/>
            <p:cNvSpPr/>
            <p:nvPr/>
          </p:nvSpPr>
          <p:spPr>
            <a:xfrm>
              <a:off x="3454050" y="184630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35"/>
            <p:cNvSpPr/>
            <p:nvPr/>
          </p:nvSpPr>
          <p:spPr>
            <a:xfrm>
              <a:off x="3409850" y="185880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35"/>
            <p:cNvSpPr/>
            <p:nvPr/>
          </p:nvSpPr>
          <p:spPr>
            <a:xfrm>
              <a:off x="3558300" y="187382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35"/>
            <p:cNvSpPr/>
            <p:nvPr/>
          </p:nvSpPr>
          <p:spPr>
            <a:xfrm>
              <a:off x="4016125" y="188132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35"/>
            <p:cNvSpPr/>
            <p:nvPr/>
          </p:nvSpPr>
          <p:spPr>
            <a:xfrm>
              <a:off x="4087000" y="190135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35"/>
            <p:cNvSpPr/>
            <p:nvPr/>
          </p:nvSpPr>
          <p:spPr>
            <a:xfrm>
              <a:off x="3128000" y="192220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35"/>
            <p:cNvSpPr/>
            <p:nvPr/>
          </p:nvSpPr>
          <p:spPr>
            <a:xfrm>
              <a:off x="3153850" y="192220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35"/>
            <p:cNvSpPr/>
            <p:nvPr/>
          </p:nvSpPr>
          <p:spPr>
            <a:xfrm>
              <a:off x="3238900" y="194302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35"/>
            <p:cNvSpPr/>
            <p:nvPr/>
          </p:nvSpPr>
          <p:spPr>
            <a:xfrm>
              <a:off x="3484900" y="197640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35"/>
            <p:cNvSpPr/>
            <p:nvPr/>
          </p:nvSpPr>
          <p:spPr>
            <a:xfrm>
              <a:off x="3838500" y="202727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35"/>
            <p:cNvSpPr/>
            <p:nvPr/>
          </p:nvSpPr>
          <p:spPr>
            <a:xfrm>
              <a:off x="3403175" y="206395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35"/>
            <p:cNvSpPr/>
            <p:nvPr/>
          </p:nvSpPr>
          <p:spPr>
            <a:xfrm>
              <a:off x="3262250" y="216402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35"/>
            <p:cNvSpPr/>
            <p:nvPr/>
          </p:nvSpPr>
          <p:spPr>
            <a:xfrm>
              <a:off x="3460725" y="217487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35"/>
            <p:cNvSpPr/>
            <p:nvPr/>
          </p:nvSpPr>
          <p:spPr>
            <a:xfrm>
              <a:off x="3666700" y="218737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35"/>
            <p:cNvSpPr/>
            <p:nvPr/>
          </p:nvSpPr>
          <p:spPr>
            <a:xfrm>
              <a:off x="3389000" y="222407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35"/>
            <p:cNvSpPr/>
            <p:nvPr/>
          </p:nvSpPr>
          <p:spPr>
            <a:xfrm>
              <a:off x="3389000" y="222407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35"/>
            <p:cNvSpPr/>
            <p:nvPr/>
          </p:nvSpPr>
          <p:spPr>
            <a:xfrm>
              <a:off x="3546625" y="224407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35"/>
            <p:cNvSpPr/>
            <p:nvPr/>
          </p:nvSpPr>
          <p:spPr>
            <a:xfrm>
              <a:off x="3388175" y="224157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35"/>
            <p:cNvSpPr/>
            <p:nvPr/>
          </p:nvSpPr>
          <p:spPr>
            <a:xfrm>
              <a:off x="4078675" y="22591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35"/>
            <p:cNvSpPr/>
            <p:nvPr/>
          </p:nvSpPr>
          <p:spPr>
            <a:xfrm>
              <a:off x="4078675" y="225910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35"/>
            <p:cNvSpPr/>
            <p:nvPr/>
          </p:nvSpPr>
          <p:spPr>
            <a:xfrm>
              <a:off x="3476575" y="226742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35"/>
            <p:cNvSpPr/>
            <p:nvPr/>
          </p:nvSpPr>
          <p:spPr>
            <a:xfrm>
              <a:off x="3476575" y="226742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35"/>
            <p:cNvSpPr/>
            <p:nvPr/>
          </p:nvSpPr>
          <p:spPr>
            <a:xfrm>
              <a:off x="3556625" y="227077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35"/>
            <p:cNvSpPr/>
            <p:nvPr/>
          </p:nvSpPr>
          <p:spPr>
            <a:xfrm>
              <a:off x="3365650" y="2274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35"/>
            <p:cNvSpPr/>
            <p:nvPr/>
          </p:nvSpPr>
          <p:spPr>
            <a:xfrm>
              <a:off x="3525775" y="228827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35"/>
            <p:cNvSpPr/>
            <p:nvPr/>
          </p:nvSpPr>
          <p:spPr>
            <a:xfrm>
              <a:off x="3473225" y="232165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35"/>
            <p:cNvSpPr/>
            <p:nvPr/>
          </p:nvSpPr>
          <p:spPr>
            <a:xfrm>
              <a:off x="3373175" y="23249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35"/>
            <p:cNvSpPr/>
            <p:nvPr/>
          </p:nvSpPr>
          <p:spPr>
            <a:xfrm>
              <a:off x="3381500" y="2335825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35"/>
            <p:cNvSpPr/>
            <p:nvPr/>
          </p:nvSpPr>
          <p:spPr>
            <a:xfrm>
              <a:off x="3898550" y="234665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35"/>
            <p:cNvSpPr/>
            <p:nvPr/>
          </p:nvSpPr>
          <p:spPr>
            <a:xfrm>
              <a:off x="3507425" y="234832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35"/>
            <p:cNvSpPr/>
            <p:nvPr/>
          </p:nvSpPr>
          <p:spPr>
            <a:xfrm>
              <a:off x="3370650" y="2361675"/>
              <a:ext cx="35900" cy="21700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35"/>
            <p:cNvSpPr/>
            <p:nvPr/>
          </p:nvSpPr>
          <p:spPr>
            <a:xfrm>
              <a:off x="7195050" y="239085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35"/>
            <p:cNvSpPr/>
            <p:nvPr/>
          </p:nvSpPr>
          <p:spPr>
            <a:xfrm>
              <a:off x="7033275" y="239837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35"/>
            <p:cNvSpPr/>
            <p:nvPr/>
          </p:nvSpPr>
          <p:spPr>
            <a:xfrm>
              <a:off x="3955250" y="242255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35"/>
            <p:cNvSpPr/>
            <p:nvPr/>
          </p:nvSpPr>
          <p:spPr>
            <a:xfrm>
              <a:off x="4325500" y="2433400"/>
              <a:ext cx="17550" cy="23350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35"/>
            <p:cNvSpPr/>
            <p:nvPr/>
          </p:nvSpPr>
          <p:spPr>
            <a:xfrm>
              <a:off x="5565550" y="24500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35"/>
            <p:cNvSpPr/>
            <p:nvPr/>
          </p:nvSpPr>
          <p:spPr>
            <a:xfrm>
              <a:off x="6729725" y="24567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35"/>
            <p:cNvSpPr/>
            <p:nvPr/>
          </p:nvSpPr>
          <p:spPr>
            <a:xfrm>
              <a:off x="6197675" y="247175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35"/>
            <p:cNvSpPr/>
            <p:nvPr/>
          </p:nvSpPr>
          <p:spPr>
            <a:xfrm>
              <a:off x="7022425" y="24709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35"/>
            <p:cNvSpPr/>
            <p:nvPr/>
          </p:nvSpPr>
          <p:spPr>
            <a:xfrm>
              <a:off x="5365425" y="248510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35"/>
            <p:cNvSpPr/>
            <p:nvPr/>
          </p:nvSpPr>
          <p:spPr>
            <a:xfrm>
              <a:off x="3197200" y="2463400"/>
              <a:ext cx="62575" cy="87600"/>
            </a:xfrm>
            <a:custGeom>
              <a:rect b="b" l="l" r="r" t="t"/>
              <a:pathLst>
                <a:path extrusionOk="0" h="3504" w="2503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35"/>
            <p:cNvSpPr/>
            <p:nvPr/>
          </p:nvSpPr>
          <p:spPr>
            <a:xfrm>
              <a:off x="3600000" y="2490925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35"/>
            <p:cNvSpPr/>
            <p:nvPr/>
          </p:nvSpPr>
          <p:spPr>
            <a:xfrm>
              <a:off x="5346250" y="249677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35"/>
            <p:cNvSpPr/>
            <p:nvPr/>
          </p:nvSpPr>
          <p:spPr>
            <a:xfrm>
              <a:off x="6751400" y="24909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35"/>
            <p:cNvSpPr/>
            <p:nvPr/>
          </p:nvSpPr>
          <p:spPr>
            <a:xfrm>
              <a:off x="4224600" y="250760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35"/>
            <p:cNvSpPr/>
            <p:nvPr/>
          </p:nvSpPr>
          <p:spPr>
            <a:xfrm>
              <a:off x="6143475" y="251512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35"/>
            <p:cNvSpPr/>
            <p:nvPr/>
          </p:nvSpPr>
          <p:spPr>
            <a:xfrm>
              <a:off x="4026975" y="2529300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35"/>
            <p:cNvSpPr/>
            <p:nvPr/>
          </p:nvSpPr>
          <p:spPr>
            <a:xfrm>
              <a:off x="6079250" y="253262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35"/>
            <p:cNvSpPr/>
            <p:nvPr/>
          </p:nvSpPr>
          <p:spPr>
            <a:xfrm>
              <a:off x="5770700" y="2540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35"/>
            <p:cNvSpPr/>
            <p:nvPr/>
          </p:nvSpPr>
          <p:spPr>
            <a:xfrm>
              <a:off x="5267850" y="25401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35"/>
            <p:cNvSpPr/>
            <p:nvPr/>
          </p:nvSpPr>
          <p:spPr>
            <a:xfrm>
              <a:off x="3338150" y="2528450"/>
              <a:ext cx="51725" cy="65075"/>
            </a:xfrm>
            <a:custGeom>
              <a:rect b="b" l="l" r="r" t="t"/>
              <a:pathLst>
                <a:path extrusionOk="0" h="2603" w="2069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35"/>
            <p:cNvSpPr/>
            <p:nvPr/>
          </p:nvSpPr>
          <p:spPr>
            <a:xfrm>
              <a:off x="5251175" y="254762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35"/>
            <p:cNvSpPr/>
            <p:nvPr/>
          </p:nvSpPr>
          <p:spPr>
            <a:xfrm>
              <a:off x="5251175" y="254762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35"/>
            <p:cNvSpPr/>
            <p:nvPr/>
          </p:nvSpPr>
          <p:spPr>
            <a:xfrm>
              <a:off x="6672175" y="255180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35"/>
            <p:cNvSpPr/>
            <p:nvPr/>
          </p:nvSpPr>
          <p:spPr>
            <a:xfrm>
              <a:off x="6864825" y="25584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35"/>
            <p:cNvSpPr/>
            <p:nvPr/>
          </p:nvSpPr>
          <p:spPr>
            <a:xfrm>
              <a:off x="6008375" y="257682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35"/>
            <p:cNvSpPr/>
            <p:nvPr/>
          </p:nvSpPr>
          <p:spPr>
            <a:xfrm>
              <a:off x="6989075" y="261767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35"/>
            <p:cNvSpPr/>
            <p:nvPr/>
          </p:nvSpPr>
          <p:spPr>
            <a:xfrm>
              <a:off x="6989075" y="261767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35"/>
            <p:cNvSpPr/>
            <p:nvPr/>
          </p:nvSpPr>
          <p:spPr>
            <a:xfrm>
              <a:off x="4843375" y="262520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35"/>
            <p:cNvSpPr/>
            <p:nvPr/>
          </p:nvSpPr>
          <p:spPr>
            <a:xfrm>
              <a:off x="3134650" y="26360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35"/>
            <p:cNvSpPr/>
            <p:nvPr/>
          </p:nvSpPr>
          <p:spPr>
            <a:xfrm>
              <a:off x="4546500" y="263937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35"/>
            <p:cNvSpPr/>
            <p:nvPr/>
          </p:nvSpPr>
          <p:spPr>
            <a:xfrm>
              <a:off x="6597975" y="26310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35"/>
            <p:cNvSpPr/>
            <p:nvPr/>
          </p:nvSpPr>
          <p:spPr>
            <a:xfrm>
              <a:off x="4983475" y="264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35"/>
            <p:cNvSpPr/>
            <p:nvPr/>
          </p:nvSpPr>
          <p:spPr>
            <a:xfrm>
              <a:off x="5582250" y="264855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35"/>
            <p:cNvSpPr/>
            <p:nvPr/>
          </p:nvSpPr>
          <p:spPr>
            <a:xfrm>
              <a:off x="6784775" y="267440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35"/>
            <p:cNvSpPr/>
            <p:nvPr/>
          </p:nvSpPr>
          <p:spPr>
            <a:xfrm>
              <a:off x="6553775" y="267690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35"/>
            <p:cNvSpPr/>
            <p:nvPr/>
          </p:nvSpPr>
          <p:spPr>
            <a:xfrm>
              <a:off x="3197200" y="2691075"/>
              <a:ext cx="30875" cy="19200"/>
            </a:xfrm>
            <a:custGeom>
              <a:rect b="b" l="l" r="r" t="t"/>
              <a:pathLst>
                <a:path extrusionOk="0" h="768" w="1235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35"/>
            <p:cNvSpPr/>
            <p:nvPr/>
          </p:nvSpPr>
          <p:spPr>
            <a:xfrm>
              <a:off x="6440350" y="269440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35"/>
            <p:cNvSpPr/>
            <p:nvPr/>
          </p:nvSpPr>
          <p:spPr>
            <a:xfrm>
              <a:off x="3189700" y="2736950"/>
              <a:ext cx="10875" cy="21700"/>
            </a:xfrm>
            <a:custGeom>
              <a:rect b="b" l="l" r="r" t="t"/>
              <a:pathLst>
                <a:path extrusionOk="0" h="868" w="435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35"/>
            <p:cNvSpPr/>
            <p:nvPr/>
          </p:nvSpPr>
          <p:spPr>
            <a:xfrm>
              <a:off x="3468225" y="2744450"/>
              <a:ext cx="37550" cy="33375"/>
            </a:xfrm>
            <a:custGeom>
              <a:rect b="b" l="l" r="r" t="t"/>
              <a:pathLst>
                <a:path extrusionOk="0" h="1335" w="1502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35"/>
            <p:cNvSpPr/>
            <p:nvPr/>
          </p:nvSpPr>
          <p:spPr>
            <a:xfrm>
              <a:off x="5107725" y="274945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35"/>
            <p:cNvSpPr/>
            <p:nvPr/>
          </p:nvSpPr>
          <p:spPr>
            <a:xfrm>
              <a:off x="4698275" y="275195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35"/>
            <p:cNvSpPr/>
            <p:nvPr/>
          </p:nvSpPr>
          <p:spPr>
            <a:xfrm>
              <a:off x="4811700" y="275277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35"/>
            <p:cNvSpPr/>
            <p:nvPr/>
          </p:nvSpPr>
          <p:spPr>
            <a:xfrm>
              <a:off x="3161350" y="2758625"/>
              <a:ext cx="35875" cy="56725"/>
            </a:xfrm>
            <a:custGeom>
              <a:rect b="b" l="l" r="r" t="t"/>
              <a:pathLst>
                <a:path extrusionOk="0" h="2269" w="1435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35"/>
            <p:cNvSpPr/>
            <p:nvPr/>
          </p:nvSpPr>
          <p:spPr>
            <a:xfrm>
              <a:off x="5332050" y="276362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35"/>
            <p:cNvSpPr/>
            <p:nvPr/>
          </p:nvSpPr>
          <p:spPr>
            <a:xfrm>
              <a:off x="6872325" y="276445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35"/>
            <p:cNvSpPr/>
            <p:nvPr/>
          </p:nvSpPr>
          <p:spPr>
            <a:xfrm>
              <a:off x="7073300" y="27711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35"/>
            <p:cNvSpPr/>
            <p:nvPr/>
          </p:nvSpPr>
          <p:spPr>
            <a:xfrm>
              <a:off x="5488850" y="277447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35"/>
            <p:cNvSpPr/>
            <p:nvPr/>
          </p:nvSpPr>
          <p:spPr>
            <a:xfrm>
              <a:off x="5448800" y="27819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35"/>
            <p:cNvSpPr/>
            <p:nvPr/>
          </p:nvSpPr>
          <p:spPr>
            <a:xfrm>
              <a:off x="7114175" y="279280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35"/>
            <p:cNvSpPr/>
            <p:nvPr/>
          </p:nvSpPr>
          <p:spPr>
            <a:xfrm>
              <a:off x="6817300" y="280365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35"/>
            <p:cNvSpPr/>
            <p:nvPr/>
          </p:nvSpPr>
          <p:spPr>
            <a:xfrm>
              <a:off x="7090825" y="280865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35"/>
            <p:cNvSpPr/>
            <p:nvPr/>
          </p:nvSpPr>
          <p:spPr>
            <a:xfrm>
              <a:off x="6498725" y="28520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35"/>
            <p:cNvSpPr/>
            <p:nvPr/>
          </p:nvSpPr>
          <p:spPr>
            <a:xfrm>
              <a:off x="6975725" y="284367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35"/>
            <p:cNvSpPr/>
            <p:nvPr/>
          </p:nvSpPr>
          <p:spPr>
            <a:xfrm>
              <a:off x="5868275" y="286285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35"/>
            <p:cNvSpPr/>
            <p:nvPr/>
          </p:nvSpPr>
          <p:spPr>
            <a:xfrm>
              <a:off x="6369475" y="288620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35"/>
            <p:cNvSpPr/>
            <p:nvPr/>
          </p:nvSpPr>
          <p:spPr>
            <a:xfrm>
              <a:off x="7061625" y="288537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35"/>
            <p:cNvSpPr/>
            <p:nvPr/>
          </p:nvSpPr>
          <p:spPr>
            <a:xfrm>
              <a:off x="6601300" y="28995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35"/>
            <p:cNvSpPr/>
            <p:nvPr/>
          </p:nvSpPr>
          <p:spPr>
            <a:xfrm>
              <a:off x="3164675" y="290205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35"/>
            <p:cNvSpPr/>
            <p:nvPr/>
          </p:nvSpPr>
          <p:spPr>
            <a:xfrm>
              <a:off x="3128000" y="2922075"/>
              <a:ext cx="40050" cy="20875"/>
            </a:xfrm>
            <a:custGeom>
              <a:rect b="b" l="l" r="r" t="t"/>
              <a:pathLst>
                <a:path extrusionOk="0" h="835" w="1602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35"/>
            <p:cNvSpPr/>
            <p:nvPr/>
          </p:nvSpPr>
          <p:spPr>
            <a:xfrm>
              <a:off x="3128000" y="2947100"/>
              <a:ext cx="4175" cy="3350"/>
            </a:xfrm>
            <a:custGeom>
              <a:rect b="b" l="l" r="r" t="t"/>
              <a:pathLst>
                <a:path extrusionOk="0" h="134" w="167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35"/>
            <p:cNvSpPr/>
            <p:nvPr/>
          </p:nvSpPr>
          <p:spPr>
            <a:xfrm>
              <a:off x="4788350" y="295792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35"/>
            <p:cNvSpPr/>
            <p:nvPr/>
          </p:nvSpPr>
          <p:spPr>
            <a:xfrm>
              <a:off x="5925825" y="297127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35"/>
            <p:cNvSpPr/>
            <p:nvPr/>
          </p:nvSpPr>
          <p:spPr>
            <a:xfrm>
              <a:off x="5925825" y="297127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35"/>
            <p:cNvSpPr/>
            <p:nvPr/>
          </p:nvSpPr>
          <p:spPr>
            <a:xfrm>
              <a:off x="6550425" y="297795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35"/>
            <p:cNvSpPr/>
            <p:nvPr/>
          </p:nvSpPr>
          <p:spPr>
            <a:xfrm>
              <a:off x="3394000" y="2990450"/>
              <a:ext cx="12550" cy="25050"/>
            </a:xfrm>
            <a:custGeom>
              <a:rect b="b" l="l" r="r" t="t"/>
              <a:pathLst>
                <a:path extrusionOk="0" h="1002" w="502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35"/>
            <p:cNvSpPr/>
            <p:nvPr/>
          </p:nvSpPr>
          <p:spPr>
            <a:xfrm>
              <a:off x="3223050" y="30088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35"/>
            <p:cNvSpPr/>
            <p:nvPr/>
          </p:nvSpPr>
          <p:spPr>
            <a:xfrm>
              <a:off x="6118450" y="301965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35"/>
            <p:cNvSpPr/>
            <p:nvPr/>
          </p:nvSpPr>
          <p:spPr>
            <a:xfrm>
              <a:off x="6236050" y="301880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35"/>
            <p:cNvSpPr/>
            <p:nvPr/>
          </p:nvSpPr>
          <p:spPr>
            <a:xfrm>
              <a:off x="6358625" y="305217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35"/>
            <p:cNvSpPr/>
            <p:nvPr/>
          </p:nvSpPr>
          <p:spPr>
            <a:xfrm>
              <a:off x="3190525" y="3071350"/>
              <a:ext cx="36725" cy="36700"/>
            </a:xfrm>
            <a:custGeom>
              <a:rect b="b" l="l" r="r" t="t"/>
              <a:pathLst>
                <a:path extrusionOk="0" h="1468" w="1469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35"/>
            <p:cNvSpPr/>
            <p:nvPr/>
          </p:nvSpPr>
          <p:spPr>
            <a:xfrm>
              <a:off x="4943450" y="30771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35"/>
            <p:cNvSpPr/>
            <p:nvPr/>
          </p:nvSpPr>
          <p:spPr>
            <a:xfrm>
              <a:off x="6221025" y="310302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35"/>
            <p:cNvSpPr/>
            <p:nvPr/>
          </p:nvSpPr>
          <p:spPr>
            <a:xfrm>
              <a:off x="3262250" y="3121375"/>
              <a:ext cx="16700" cy="16700"/>
            </a:xfrm>
            <a:custGeom>
              <a:rect b="b" l="l" r="r" t="t"/>
              <a:pathLst>
                <a:path extrusionOk="0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35"/>
            <p:cNvSpPr/>
            <p:nvPr/>
          </p:nvSpPr>
          <p:spPr>
            <a:xfrm>
              <a:off x="3262250" y="3121375"/>
              <a:ext cx="16700" cy="16700"/>
            </a:xfrm>
            <a:custGeom>
              <a:rect b="b" l="l" r="r" t="t"/>
              <a:pathLst>
                <a:path extrusionOk="0" fill="none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35"/>
            <p:cNvSpPr/>
            <p:nvPr/>
          </p:nvSpPr>
          <p:spPr>
            <a:xfrm>
              <a:off x="6303600" y="312472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35"/>
            <p:cNvSpPr/>
            <p:nvPr/>
          </p:nvSpPr>
          <p:spPr>
            <a:xfrm>
              <a:off x="7152525" y="311970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35"/>
            <p:cNvSpPr/>
            <p:nvPr/>
          </p:nvSpPr>
          <p:spPr>
            <a:xfrm>
              <a:off x="5692325" y="31305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35"/>
            <p:cNvSpPr/>
            <p:nvPr/>
          </p:nvSpPr>
          <p:spPr>
            <a:xfrm>
              <a:off x="6927375" y="31389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35"/>
            <p:cNvSpPr/>
            <p:nvPr/>
          </p:nvSpPr>
          <p:spPr>
            <a:xfrm>
              <a:off x="5671475" y="31697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35"/>
            <p:cNvSpPr/>
            <p:nvPr/>
          </p:nvSpPr>
          <p:spPr>
            <a:xfrm>
              <a:off x="6000875" y="320977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35"/>
            <p:cNvSpPr/>
            <p:nvPr/>
          </p:nvSpPr>
          <p:spPr>
            <a:xfrm>
              <a:off x="6733900" y="3225625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35"/>
            <p:cNvSpPr/>
            <p:nvPr/>
          </p:nvSpPr>
          <p:spPr>
            <a:xfrm>
              <a:off x="3128000" y="3239800"/>
              <a:ext cx="18350" cy="29200"/>
            </a:xfrm>
            <a:custGeom>
              <a:rect b="b" l="l" r="r" t="t"/>
              <a:pathLst>
                <a:path extrusionOk="0" h="1168" w="734">
                  <a:moveTo>
                    <a:pt x="0" y="0"/>
                  </a:moveTo>
                  <a:lnTo>
                    <a:pt x="0" y="1168"/>
                  </a:lnTo>
                  <a:cubicBezTo>
                    <a:pt x="734" y="1101"/>
                    <a:pt x="734" y="67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35"/>
            <p:cNvSpPr/>
            <p:nvPr/>
          </p:nvSpPr>
          <p:spPr>
            <a:xfrm>
              <a:off x="5473825" y="326232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35"/>
            <p:cNvSpPr/>
            <p:nvPr/>
          </p:nvSpPr>
          <p:spPr>
            <a:xfrm>
              <a:off x="6235200" y="329817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35"/>
            <p:cNvSpPr/>
            <p:nvPr/>
          </p:nvSpPr>
          <p:spPr>
            <a:xfrm>
              <a:off x="5950000" y="330235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35"/>
            <p:cNvSpPr/>
            <p:nvPr/>
          </p:nvSpPr>
          <p:spPr>
            <a:xfrm>
              <a:off x="5283700" y="33307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35"/>
            <p:cNvSpPr/>
            <p:nvPr/>
          </p:nvSpPr>
          <p:spPr>
            <a:xfrm>
              <a:off x="6381975" y="33657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35"/>
            <p:cNvSpPr/>
            <p:nvPr/>
          </p:nvSpPr>
          <p:spPr>
            <a:xfrm>
              <a:off x="6067575" y="337572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35"/>
            <p:cNvSpPr/>
            <p:nvPr/>
          </p:nvSpPr>
          <p:spPr>
            <a:xfrm>
              <a:off x="3369000" y="3384900"/>
              <a:ext cx="27550" cy="26725"/>
            </a:xfrm>
            <a:custGeom>
              <a:rect b="b" l="l" r="r" t="t"/>
              <a:pathLst>
                <a:path extrusionOk="0" h="1069" w="1102">
                  <a:moveTo>
                    <a:pt x="1034" y="935"/>
                  </a:moveTo>
                  <a:cubicBezTo>
                    <a:pt x="1101" y="668"/>
                    <a:pt x="1034" y="401"/>
                    <a:pt x="901" y="201"/>
                  </a:cubicBezTo>
                  <a:cubicBezTo>
                    <a:pt x="0" y="1"/>
                    <a:pt x="367" y="1068"/>
                    <a:pt x="1034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35"/>
            <p:cNvSpPr/>
            <p:nvPr/>
          </p:nvSpPr>
          <p:spPr>
            <a:xfrm>
              <a:off x="7013250" y="345077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8" y="34"/>
                  </a:moveTo>
                  <a:cubicBezTo>
                    <a:pt x="168" y="134"/>
                    <a:pt x="1" y="1"/>
                    <a:pt x="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35"/>
            <p:cNvSpPr/>
            <p:nvPr/>
          </p:nvSpPr>
          <p:spPr>
            <a:xfrm>
              <a:off x="3299775" y="34633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35"/>
            <p:cNvSpPr/>
            <p:nvPr/>
          </p:nvSpPr>
          <p:spPr>
            <a:xfrm>
              <a:off x="3274750" y="3469975"/>
              <a:ext cx="100950" cy="122600"/>
            </a:xfrm>
            <a:custGeom>
              <a:rect b="b" l="l" r="r" t="t"/>
              <a:pathLst>
                <a:path extrusionOk="0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35"/>
            <p:cNvSpPr/>
            <p:nvPr/>
          </p:nvSpPr>
          <p:spPr>
            <a:xfrm>
              <a:off x="3274750" y="3469975"/>
              <a:ext cx="100950" cy="122600"/>
            </a:xfrm>
            <a:custGeom>
              <a:rect b="b" l="l" r="r" t="t"/>
              <a:pathLst>
                <a:path extrusionOk="0" fill="none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35"/>
            <p:cNvSpPr/>
            <p:nvPr/>
          </p:nvSpPr>
          <p:spPr>
            <a:xfrm>
              <a:off x="6407825" y="3462450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35"/>
            <p:cNvSpPr/>
            <p:nvPr/>
          </p:nvSpPr>
          <p:spPr>
            <a:xfrm>
              <a:off x="6750575" y="3473300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334" y="34"/>
                  </a:moveTo>
                  <a:cubicBezTo>
                    <a:pt x="267" y="534"/>
                    <a:pt x="0" y="968"/>
                    <a:pt x="768" y="901"/>
                  </a:cubicBezTo>
                  <a:cubicBezTo>
                    <a:pt x="734" y="634"/>
                    <a:pt x="768" y="367"/>
                    <a:pt x="934" y="167"/>
                  </a:cubicBezTo>
                  <a:cubicBezTo>
                    <a:pt x="634" y="201"/>
                    <a:pt x="601" y="0"/>
                    <a:pt x="3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35"/>
            <p:cNvSpPr/>
            <p:nvPr/>
          </p:nvSpPr>
          <p:spPr>
            <a:xfrm>
              <a:off x="6049250" y="3478300"/>
              <a:ext cx="18350" cy="33375"/>
            </a:xfrm>
            <a:custGeom>
              <a:rect b="b" l="l" r="r" t="t"/>
              <a:pathLst>
                <a:path extrusionOk="0" h="1335" w="734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35"/>
            <p:cNvSpPr/>
            <p:nvPr/>
          </p:nvSpPr>
          <p:spPr>
            <a:xfrm>
              <a:off x="5583900" y="34958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35"/>
            <p:cNvSpPr/>
            <p:nvPr/>
          </p:nvSpPr>
          <p:spPr>
            <a:xfrm>
              <a:off x="3128000" y="2802825"/>
              <a:ext cx="77575" cy="70900"/>
            </a:xfrm>
            <a:custGeom>
              <a:rect b="b" l="l" r="r" t="t"/>
              <a:pathLst>
                <a:path extrusionOk="0" h="2836" w="3103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35"/>
            <p:cNvSpPr/>
            <p:nvPr/>
          </p:nvSpPr>
          <p:spPr>
            <a:xfrm>
              <a:off x="3504100" y="820575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35"/>
            <p:cNvSpPr/>
            <p:nvPr/>
          </p:nvSpPr>
          <p:spPr>
            <a:xfrm>
              <a:off x="3469900" y="871425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35"/>
            <p:cNvSpPr/>
            <p:nvPr/>
          </p:nvSpPr>
          <p:spPr>
            <a:xfrm>
              <a:off x="6671350" y="256597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35"/>
            <p:cNvSpPr/>
            <p:nvPr/>
          </p:nvSpPr>
          <p:spPr>
            <a:xfrm>
              <a:off x="6513750" y="265270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35"/>
            <p:cNvSpPr/>
            <p:nvPr/>
          </p:nvSpPr>
          <p:spPr>
            <a:xfrm>
              <a:off x="4533150" y="280365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35"/>
            <p:cNvSpPr/>
            <p:nvPr/>
          </p:nvSpPr>
          <p:spPr>
            <a:xfrm>
              <a:off x="3125475" y="2877875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35"/>
            <p:cNvSpPr/>
            <p:nvPr/>
          </p:nvSpPr>
          <p:spPr>
            <a:xfrm>
              <a:off x="7115825" y="291957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35"/>
            <p:cNvSpPr/>
            <p:nvPr/>
          </p:nvSpPr>
          <p:spPr>
            <a:xfrm>
              <a:off x="7115825" y="291957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35"/>
            <p:cNvSpPr/>
            <p:nvPr/>
          </p:nvSpPr>
          <p:spPr>
            <a:xfrm>
              <a:off x="3359825" y="3165575"/>
              <a:ext cx="86750" cy="102600"/>
            </a:xfrm>
            <a:custGeom>
              <a:rect b="b" l="l" r="r" t="t"/>
              <a:pathLst>
                <a:path extrusionOk="0" h="4104" w="3470">
                  <a:moveTo>
                    <a:pt x="3469" y="3537"/>
                  </a:moveTo>
                  <a:cubicBezTo>
                    <a:pt x="1635" y="3136"/>
                    <a:pt x="3103" y="1535"/>
                    <a:pt x="3469" y="1035"/>
                  </a:cubicBezTo>
                  <a:cubicBezTo>
                    <a:pt x="1335" y="1"/>
                    <a:pt x="0" y="4104"/>
                    <a:pt x="3469" y="353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189" name="Google Shape;8189;p35"/>
          <p:cNvPicPr preferRelativeResize="0"/>
          <p:nvPr/>
        </p:nvPicPr>
        <p:blipFill rotWithShape="1">
          <a:blip r:embed="rId2">
            <a:alphaModFix/>
          </a:blip>
          <a:srcRect b="33559" l="53010" r="3891" t="30808"/>
          <a:stretch/>
        </p:blipFill>
        <p:spPr>
          <a:xfrm>
            <a:off x="-12625" y="1249225"/>
            <a:ext cx="3370950" cy="264750"/>
          </a:xfrm>
          <a:prstGeom prst="rect">
            <a:avLst/>
          </a:prstGeom>
          <a:noFill/>
          <a:ln>
            <a:noFill/>
          </a:ln>
        </p:spPr>
      </p:pic>
      <p:sp>
        <p:nvSpPr>
          <p:cNvPr id="8190" name="Google Shape;8190;p35"/>
          <p:cNvSpPr txBox="1"/>
          <p:nvPr>
            <p:ph type="title"/>
          </p:nvPr>
        </p:nvSpPr>
        <p:spPr>
          <a:xfrm>
            <a:off x="711725" y="537500"/>
            <a:ext cx="2939700" cy="58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6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91" name="Google Shape;8191;p35"/>
          <p:cNvSpPr txBox="1"/>
          <p:nvPr>
            <p:ph idx="1" type="subTitle"/>
          </p:nvPr>
        </p:nvSpPr>
        <p:spPr>
          <a:xfrm>
            <a:off x="711725" y="1644000"/>
            <a:ext cx="3545100" cy="104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600"/>
              <a:buFont typeface="Nunito Light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8192" name="Google Shape;8192;p35"/>
          <p:cNvSpPr txBox="1"/>
          <p:nvPr/>
        </p:nvSpPr>
        <p:spPr>
          <a:xfrm>
            <a:off x="711725" y="3640225"/>
            <a:ext cx="3379200" cy="54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CREDITS: This presentation template was created by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, including icons by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, infographics &amp; images by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8">
    <p:spTree>
      <p:nvGrpSpPr>
        <p:cNvPr id="8193" name="Shape 8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Google Shape;8194;p36"/>
          <p:cNvSpPr/>
          <p:nvPr/>
        </p:nvSpPr>
        <p:spPr>
          <a:xfrm flipH="1" rot="10800000">
            <a:off x="5635650" y="-64825"/>
            <a:ext cx="3593550" cy="2439850"/>
          </a:xfrm>
          <a:custGeom>
            <a:rect b="b" l="l" r="r" t="t"/>
            <a:pathLst>
              <a:path extrusionOk="0" h="97594" w="143742">
                <a:moveTo>
                  <a:pt x="66255" y="0"/>
                </a:moveTo>
                <a:cubicBezTo>
                  <a:pt x="60159" y="0"/>
                  <a:pt x="54079" y="1204"/>
                  <a:pt x="48816" y="4188"/>
                </a:cubicBezTo>
                <a:cubicBezTo>
                  <a:pt x="39576" y="9447"/>
                  <a:pt x="34135" y="21118"/>
                  <a:pt x="36324" y="31544"/>
                </a:cubicBezTo>
                <a:cubicBezTo>
                  <a:pt x="37509" y="37289"/>
                  <a:pt x="39637" y="43034"/>
                  <a:pt x="38938" y="48870"/>
                </a:cubicBezTo>
                <a:cubicBezTo>
                  <a:pt x="38238" y="54949"/>
                  <a:pt x="34469" y="60390"/>
                  <a:pt x="29758" y="64341"/>
                </a:cubicBezTo>
                <a:cubicBezTo>
                  <a:pt x="23405" y="69691"/>
                  <a:pt x="15502" y="72213"/>
                  <a:pt x="9302" y="77654"/>
                </a:cubicBezTo>
                <a:cubicBezTo>
                  <a:pt x="6445" y="80177"/>
                  <a:pt x="3739" y="83125"/>
                  <a:pt x="2280" y="86682"/>
                </a:cubicBezTo>
                <a:cubicBezTo>
                  <a:pt x="1824" y="87715"/>
                  <a:pt x="1" y="97259"/>
                  <a:pt x="2189" y="97259"/>
                </a:cubicBezTo>
                <a:lnTo>
                  <a:pt x="143742" y="97594"/>
                </a:lnTo>
                <a:lnTo>
                  <a:pt x="141462" y="5556"/>
                </a:lnTo>
                <a:cubicBezTo>
                  <a:pt x="136842" y="10267"/>
                  <a:pt x="129730" y="11483"/>
                  <a:pt x="123103" y="11665"/>
                </a:cubicBezTo>
                <a:cubicBezTo>
                  <a:pt x="122574" y="11681"/>
                  <a:pt x="122048" y="11689"/>
                  <a:pt x="121525" y="11689"/>
                </a:cubicBezTo>
                <a:cubicBezTo>
                  <a:pt x="112014" y="11689"/>
                  <a:pt x="103482" y="9128"/>
                  <a:pt x="94349" y="6103"/>
                </a:cubicBezTo>
                <a:cubicBezTo>
                  <a:pt x="86902" y="3611"/>
                  <a:pt x="79394" y="1149"/>
                  <a:pt x="71613" y="297"/>
                </a:cubicBezTo>
                <a:cubicBezTo>
                  <a:pt x="69839" y="104"/>
                  <a:pt x="68047" y="0"/>
                  <a:pt x="66255" y="0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5" name="Google Shape;8195;p36"/>
          <p:cNvSpPr/>
          <p:nvPr/>
        </p:nvSpPr>
        <p:spPr>
          <a:xfrm>
            <a:off x="5537525" y="341226"/>
            <a:ext cx="1018605" cy="934409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96" name="Google Shape;8196;p36"/>
          <p:cNvGrpSpPr/>
          <p:nvPr/>
        </p:nvGrpSpPr>
        <p:grpSpPr>
          <a:xfrm flipH="1">
            <a:off x="4289500" y="2549550"/>
            <a:ext cx="4595825" cy="2355025"/>
            <a:chOff x="1187675" y="2085275"/>
            <a:chExt cx="4595825" cy="2355025"/>
          </a:xfrm>
        </p:grpSpPr>
        <p:sp>
          <p:nvSpPr>
            <p:cNvPr id="8197" name="Google Shape;8197;p36"/>
            <p:cNvSpPr/>
            <p:nvPr/>
          </p:nvSpPr>
          <p:spPr>
            <a:xfrm>
              <a:off x="1235225" y="2085275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36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36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36"/>
            <p:cNvSpPr/>
            <p:nvPr/>
          </p:nvSpPr>
          <p:spPr>
            <a:xfrm>
              <a:off x="1462050" y="21586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36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36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36"/>
            <p:cNvSpPr/>
            <p:nvPr/>
          </p:nvSpPr>
          <p:spPr>
            <a:xfrm>
              <a:off x="1216050" y="2156975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36"/>
            <p:cNvSpPr/>
            <p:nvPr/>
          </p:nvSpPr>
          <p:spPr>
            <a:xfrm>
              <a:off x="1256900" y="2171175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36"/>
            <p:cNvSpPr/>
            <p:nvPr/>
          </p:nvSpPr>
          <p:spPr>
            <a:xfrm>
              <a:off x="1490400" y="2183675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36"/>
            <p:cNvSpPr/>
            <p:nvPr/>
          </p:nvSpPr>
          <p:spPr>
            <a:xfrm>
              <a:off x="1259400" y="2187000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36"/>
            <p:cNvSpPr/>
            <p:nvPr/>
          </p:nvSpPr>
          <p:spPr>
            <a:xfrm>
              <a:off x="1391175" y="218617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36"/>
            <p:cNvSpPr/>
            <p:nvPr/>
          </p:nvSpPr>
          <p:spPr>
            <a:xfrm>
              <a:off x="1603825" y="21895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36"/>
            <p:cNvSpPr/>
            <p:nvPr/>
          </p:nvSpPr>
          <p:spPr>
            <a:xfrm>
              <a:off x="1872350" y="2187000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36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36"/>
            <p:cNvSpPr/>
            <p:nvPr/>
          </p:nvSpPr>
          <p:spPr>
            <a:xfrm>
              <a:off x="1392000" y="2216200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36"/>
            <p:cNvSpPr/>
            <p:nvPr/>
          </p:nvSpPr>
          <p:spPr>
            <a:xfrm>
              <a:off x="1818975" y="2215350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36"/>
            <p:cNvSpPr/>
            <p:nvPr/>
          </p:nvSpPr>
          <p:spPr>
            <a:xfrm>
              <a:off x="2196750" y="22812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36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36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36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36"/>
            <p:cNvSpPr/>
            <p:nvPr/>
          </p:nvSpPr>
          <p:spPr>
            <a:xfrm>
              <a:off x="1786450" y="232295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36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36"/>
            <p:cNvSpPr/>
            <p:nvPr/>
          </p:nvSpPr>
          <p:spPr>
            <a:xfrm>
              <a:off x="2046625" y="2333775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36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36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36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36"/>
            <p:cNvSpPr/>
            <p:nvPr/>
          </p:nvSpPr>
          <p:spPr>
            <a:xfrm>
              <a:off x="2038300" y="263065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36"/>
            <p:cNvSpPr/>
            <p:nvPr/>
          </p:nvSpPr>
          <p:spPr>
            <a:xfrm>
              <a:off x="1939900" y="2679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36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36"/>
            <p:cNvSpPr/>
            <p:nvPr/>
          </p:nvSpPr>
          <p:spPr>
            <a:xfrm>
              <a:off x="1844000" y="27741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36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36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36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36"/>
            <p:cNvSpPr/>
            <p:nvPr/>
          </p:nvSpPr>
          <p:spPr>
            <a:xfrm>
              <a:off x="2057475" y="28583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36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36"/>
            <p:cNvSpPr/>
            <p:nvPr/>
          </p:nvSpPr>
          <p:spPr>
            <a:xfrm>
              <a:off x="1552950" y="28766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36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36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36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36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36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36"/>
            <p:cNvSpPr/>
            <p:nvPr/>
          </p:nvSpPr>
          <p:spPr>
            <a:xfrm>
              <a:off x="1720575" y="29325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36"/>
            <p:cNvSpPr/>
            <p:nvPr/>
          </p:nvSpPr>
          <p:spPr>
            <a:xfrm>
              <a:off x="1908200" y="29325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36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36"/>
            <p:cNvSpPr/>
            <p:nvPr/>
          </p:nvSpPr>
          <p:spPr>
            <a:xfrm>
              <a:off x="1355300" y="2935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36"/>
            <p:cNvSpPr/>
            <p:nvPr/>
          </p:nvSpPr>
          <p:spPr>
            <a:xfrm>
              <a:off x="1418675" y="29592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36"/>
            <p:cNvSpPr/>
            <p:nvPr/>
          </p:nvSpPr>
          <p:spPr>
            <a:xfrm>
              <a:off x="1389500" y="29759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36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36"/>
            <p:cNvSpPr/>
            <p:nvPr/>
          </p:nvSpPr>
          <p:spPr>
            <a:xfrm>
              <a:off x="1370325" y="29800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36"/>
            <p:cNvSpPr/>
            <p:nvPr/>
          </p:nvSpPr>
          <p:spPr>
            <a:xfrm>
              <a:off x="1844825" y="29675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36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36"/>
            <p:cNvSpPr/>
            <p:nvPr/>
          </p:nvSpPr>
          <p:spPr>
            <a:xfrm>
              <a:off x="1613000" y="29817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36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36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36"/>
            <p:cNvSpPr/>
            <p:nvPr/>
          </p:nvSpPr>
          <p:spPr>
            <a:xfrm>
              <a:off x="1954075" y="30793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36"/>
            <p:cNvSpPr/>
            <p:nvPr/>
          </p:nvSpPr>
          <p:spPr>
            <a:xfrm>
              <a:off x="1493750" y="31018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36"/>
            <p:cNvSpPr/>
            <p:nvPr/>
          </p:nvSpPr>
          <p:spPr>
            <a:xfrm>
              <a:off x="1457875" y="31318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36"/>
            <p:cNvSpPr/>
            <p:nvPr/>
          </p:nvSpPr>
          <p:spPr>
            <a:xfrm>
              <a:off x="1929050" y="31393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36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36"/>
            <p:cNvSpPr/>
            <p:nvPr/>
          </p:nvSpPr>
          <p:spPr>
            <a:xfrm>
              <a:off x="1827300" y="315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36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36"/>
            <p:cNvSpPr/>
            <p:nvPr/>
          </p:nvSpPr>
          <p:spPr>
            <a:xfrm>
              <a:off x="1516250" y="31785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36"/>
            <p:cNvSpPr/>
            <p:nvPr/>
          </p:nvSpPr>
          <p:spPr>
            <a:xfrm>
              <a:off x="1472050" y="31910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36"/>
            <p:cNvSpPr/>
            <p:nvPr/>
          </p:nvSpPr>
          <p:spPr>
            <a:xfrm>
              <a:off x="1620500" y="32060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36"/>
            <p:cNvSpPr/>
            <p:nvPr/>
          </p:nvSpPr>
          <p:spPr>
            <a:xfrm>
              <a:off x="2078325" y="32135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36"/>
            <p:cNvSpPr/>
            <p:nvPr/>
          </p:nvSpPr>
          <p:spPr>
            <a:xfrm>
              <a:off x="2149200" y="32336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36"/>
            <p:cNvSpPr/>
            <p:nvPr/>
          </p:nvSpPr>
          <p:spPr>
            <a:xfrm>
              <a:off x="1190200" y="32544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36"/>
            <p:cNvSpPr/>
            <p:nvPr/>
          </p:nvSpPr>
          <p:spPr>
            <a:xfrm>
              <a:off x="1216050" y="32544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36"/>
            <p:cNvSpPr/>
            <p:nvPr/>
          </p:nvSpPr>
          <p:spPr>
            <a:xfrm>
              <a:off x="1301100" y="32752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36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36"/>
            <p:cNvSpPr/>
            <p:nvPr/>
          </p:nvSpPr>
          <p:spPr>
            <a:xfrm>
              <a:off x="1547100" y="33086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36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36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0" name="Google Shape;8270;p36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36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36"/>
            <p:cNvSpPr/>
            <p:nvPr/>
          </p:nvSpPr>
          <p:spPr>
            <a:xfrm>
              <a:off x="1900700" y="33595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3" name="Google Shape;8273;p36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36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36"/>
            <p:cNvSpPr/>
            <p:nvPr/>
          </p:nvSpPr>
          <p:spPr>
            <a:xfrm>
              <a:off x="1465375" y="33962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36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36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36"/>
            <p:cNvSpPr/>
            <p:nvPr/>
          </p:nvSpPr>
          <p:spPr>
            <a:xfrm>
              <a:off x="5437375" y="3483775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9" name="Google Shape;8279;p36"/>
            <p:cNvSpPr/>
            <p:nvPr/>
          </p:nvSpPr>
          <p:spPr>
            <a:xfrm>
              <a:off x="5585825" y="34854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36"/>
            <p:cNvSpPr/>
            <p:nvPr/>
          </p:nvSpPr>
          <p:spPr>
            <a:xfrm>
              <a:off x="1324450" y="34962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36"/>
            <p:cNvSpPr/>
            <p:nvPr/>
          </p:nvSpPr>
          <p:spPr>
            <a:xfrm>
              <a:off x="1522925" y="35071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36"/>
            <p:cNvSpPr/>
            <p:nvPr/>
          </p:nvSpPr>
          <p:spPr>
            <a:xfrm>
              <a:off x="1728900" y="351962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36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36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36"/>
            <p:cNvSpPr/>
            <p:nvPr/>
          </p:nvSpPr>
          <p:spPr>
            <a:xfrm>
              <a:off x="1608825" y="357632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36"/>
            <p:cNvSpPr/>
            <p:nvPr/>
          </p:nvSpPr>
          <p:spPr>
            <a:xfrm>
              <a:off x="1450375" y="357382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7" name="Google Shape;8287;p36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36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36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36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36"/>
            <p:cNvSpPr/>
            <p:nvPr/>
          </p:nvSpPr>
          <p:spPr>
            <a:xfrm>
              <a:off x="1618825" y="36030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2" name="Google Shape;8292;p36"/>
            <p:cNvSpPr/>
            <p:nvPr/>
          </p:nvSpPr>
          <p:spPr>
            <a:xfrm>
              <a:off x="1427850" y="360635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36"/>
            <p:cNvSpPr/>
            <p:nvPr/>
          </p:nvSpPr>
          <p:spPr>
            <a:xfrm>
              <a:off x="5519950" y="3619700"/>
              <a:ext cx="10850" cy="11700"/>
            </a:xfrm>
            <a:custGeom>
              <a:rect b="b" l="l" r="r" t="t"/>
              <a:pathLst>
                <a:path extrusionOk="0" h="468" w="434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36"/>
            <p:cNvSpPr/>
            <p:nvPr/>
          </p:nvSpPr>
          <p:spPr>
            <a:xfrm>
              <a:off x="1587975" y="362052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36"/>
            <p:cNvSpPr/>
            <p:nvPr/>
          </p:nvSpPr>
          <p:spPr>
            <a:xfrm>
              <a:off x="5563300" y="361887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6" name="Google Shape;8296;p36"/>
            <p:cNvSpPr/>
            <p:nvPr/>
          </p:nvSpPr>
          <p:spPr>
            <a:xfrm>
              <a:off x="1535425" y="365390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7" name="Google Shape;8297;p36"/>
            <p:cNvSpPr/>
            <p:nvPr/>
          </p:nvSpPr>
          <p:spPr>
            <a:xfrm>
              <a:off x="1435375" y="3657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36"/>
            <p:cNvSpPr/>
            <p:nvPr/>
          </p:nvSpPr>
          <p:spPr>
            <a:xfrm>
              <a:off x="1443700" y="3668075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36"/>
            <p:cNvSpPr/>
            <p:nvPr/>
          </p:nvSpPr>
          <p:spPr>
            <a:xfrm>
              <a:off x="1960750" y="367890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36"/>
            <p:cNvSpPr/>
            <p:nvPr/>
          </p:nvSpPr>
          <p:spPr>
            <a:xfrm>
              <a:off x="1569625" y="368057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36"/>
            <p:cNvSpPr/>
            <p:nvPr/>
          </p:nvSpPr>
          <p:spPr>
            <a:xfrm>
              <a:off x="1432850" y="3693925"/>
              <a:ext cx="35900" cy="21700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36"/>
            <p:cNvSpPr/>
            <p:nvPr/>
          </p:nvSpPr>
          <p:spPr>
            <a:xfrm>
              <a:off x="5257250" y="372310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3" name="Google Shape;8303;p36"/>
            <p:cNvSpPr/>
            <p:nvPr/>
          </p:nvSpPr>
          <p:spPr>
            <a:xfrm>
              <a:off x="5604175" y="37264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36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36"/>
            <p:cNvSpPr/>
            <p:nvPr/>
          </p:nvSpPr>
          <p:spPr>
            <a:xfrm>
              <a:off x="5534950" y="37548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36"/>
            <p:cNvSpPr/>
            <p:nvPr/>
          </p:nvSpPr>
          <p:spPr>
            <a:xfrm>
              <a:off x="2017450" y="37548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36"/>
            <p:cNvSpPr/>
            <p:nvPr/>
          </p:nvSpPr>
          <p:spPr>
            <a:xfrm>
              <a:off x="5308125" y="3773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8" name="Google Shape;8308;p36"/>
            <p:cNvSpPr/>
            <p:nvPr/>
          </p:nvSpPr>
          <p:spPr>
            <a:xfrm>
              <a:off x="2387700" y="3765650"/>
              <a:ext cx="17550" cy="23350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9" name="Google Shape;8309;p36"/>
            <p:cNvSpPr/>
            <p:nvPr/>
          </p:nvSpPr>
          <p:spPr>
            <a:xfrm>
              <a:off x="3627750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36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36"/>
            <p:cNvSpPr/>
            <p:nvPr/>
          </p:nvSpPr>
          <p:spPr>
            <a:xfrm>
              <a:off x="4259875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36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36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36"/>
            <p:cNvSpPr/>
            <p:nvPr/>
          </p:nvSpPr>
          <p:spPr>
            <a:xfrm>
              <a:off x="1259400" y="3795650"/>
              <a:ext cx="62575" cy="87600"/>
            </a:xfrm>
            <a:custGeom>
              <a:rect b="b" l="l" r="r" t="t"/>
              <a:pathLst>
                <a:path extrusionOk="0" h="3504" w="2503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36"/>
            <p:cNvSpPr/>
            <p:nvPr/>
          </p:nvSpPr>
          <p:spPr>
            <a:xfrm>
              <a:off x="1662200" y="3823175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36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36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8" name="Google Shape;8318;p36"/>
            <p:cNvSpPr/>
            <p:nvPr/>
          </p:nvSpPr>
          <p:spPr>
            <a:xfrm>
              <a:off x="2286800" y="38398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9" name="Google Shape;8319;p36"/>
            <p:cNvSpPr/>
            <p:nvPr/>
          </p:nvSpPr>
          <p:spPr>
            <a:xfrm>
              <a:off x="4205675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0" name="Google Shape;8320;p36"/>
            <p:cNvSpPr/>
            <p:nvPr/>
          </p:nvSpPr>
          <p:spPr>
            <a:xfrm>
              <a:off x="5329800" y="38473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1" name="Google Shape;8321;p36"/>
            <p:cNvSpPr/>
            <p:nvPr/>
          </p:nvSpPr>
          <p:spPr>
            <a:xfrm>
              <a:off x="5413200" y="38548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2" name="Google Shape;8322;p36"/>
            <p:cNvSpPr/>
            <p:nvPr/>
          </p:nvSpPr>
          <p:spPr>
            <a:xfrm>
              <a:off x="2089175" y="3861550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3" name="Google Shape;8323;p36"/>
            <p:cNvSpPr/>
            <p:nvPr/>
          </p:nvSpPr>
          <p:spPr>
            <a:xfrm>
              <a:off x="414145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4" name="Google Shape;8324;p36"/>
            <p:cNvSpPr/>
            <p:nvPr/>
          </p:nvSpPr>
          <p:spPr>
            <a:xfrm>
              <a:off x="383290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36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6" name="Google Shape;8326;p36"/>
            <p:cNvSpPr/>
            <p:nvPr/>
          </p:nvSpPr>
          <p:spPr>
            <a:xfrm>
              <a:off x="1400350" y="3860700"/>
              <a:ext cx="51725" cy="65075"/>
            </a:xfrm>
            <a:custGeom>
              <a:rect b="b" l="l" r="r" t="t"/>
              <a:pathLst>
                <a:path extrusionOk="0" h="2603" w="2069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7" name="Google Shape;8327;p36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36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36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0" name="Google Shape;8330;p36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1" name="Google Shape;8331;p36"/>
            <p:cNvSpPr/>
            <p:nvPr/>
          </p:nvSpPr>
          <p:spPr>
            <a:xfrm>
              <a:off x="40705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2" name="Google Shape;8332;p36"/>
            <p:cNvSpPr/>
            <p:nvPr/>
          </p:nvSpPr>
          <p:spPr>
            <a:xfrm>
              <a:off x="5738425" y="39282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36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36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36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36"/>
            <p:cNvSpPr/>
            <p:nvPr/>
          </p:nvSpPr>
          <p:spPr>
            <a:xfrm>
              <a:off x="1196850" y="39682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36"/>
            <p:cNvSpPr/>
            <p:nvPr/>
          </p:nvSpPr>
          <p:spPr>
            <a:xfrm>
              <a:off x="5395700" y="3962450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36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36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36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36"/>
            <p:cNvSpPr/>
            <p:nvPr/>
          </p:nvSpPr>
          <p:spPr>
            <a:xfrm>
              <a:off x="3644450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36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36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36"/>
            <p:cNvSpPr/>
            <p:nvPr/>
          </p:nvSpPr>
          <p:spPr>
            <a:xfrm>
              <a:off x="1259400" y="4023325"/>
              <a:ext cx="30875" cy="19200"/>
            </a:xfrm>
            <a:custGeom>
              <a:rect b="b" l="l" r="r" t="t"/>
              <a:pathLst>
                <a:path extrusionOk="0" h="768" w="1235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5" name="Google Shape;8345;p36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6" name="Google Shape;8346;p36"/>
            <p:cNvSpPr/>
            <p:nvPr/>
          </p:nvSpPr>
          <p:spPr>
            <a:xfrm>
              <a:off x="1251900" y="4069200"/>
              <a:ext cx="10875" cy="21700"/>
            </a:xfrm>
            <a:custGeom>
              <a:rect b="b" l="l" r="r" t="t"/>
              <a:pathLst>
                <a:path extrusionOk="0" h="868" w="435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36"/>
            <p:cNvSpPr/>
            <p:nvPr/>
          </p:nvSpPr>
          <p:spPr>
            <a:xfrm>
              <a:off x="1530425" y="4076700"/>
              <a:ext cx="37550" cy="33375"/>
            </a:xfrm>
            <a:custGeom>
              <a:rect b="b" l="l" r="r" t="t"/>
              <a:pathLst>
                <a:path extrusionOk="0" h="1335" w="1502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36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36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36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36"/>
            <p:cNvSpPr/>
            <p:nvPr/>
          </p:nvSpPr>
          <p:spPr>
            <a:xfrm>
              <a:off x="1223550" y="4090875"/>
              <a:ext cx="35875" cy="56725"/>
            </a:xfrm>
            <a:custGeom>
              <a:rect b="b" l="l" r="r" t="t"/>
              <a:pathLst>
                <a:path extrusionOk="0" h="2269" w="1435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36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36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36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36"/>
            <p:cNvSpPr/>
            <p:nvPr/>
          </p:nvSpPr>
          <p:spPr>
            <a:xfrm>
              <a:off x="355105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36"/>
            <p:cNvSpPr/>
            <p:nvPr/>
          </p:nvSpPr>
          <p:spPr>
            <a:xfrm>
              <a:off x="3511000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36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36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36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36"/>
            <p:cNvSpPr/>
            <p:nvPr/>
          </p:nvSpPr>
          <p:spPr>
            <a:xfrm>
              <a:off x="5703400" y="4143400"/>
              <a:ext cx="7550" cy="7550"/>
            </a:xfrm>
            <a:custGeom>
              <a:rect b="b" l="l" r="r" t="t"/>
              <a:pathLst>
                <a:path extrusionOk="0" h="302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36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36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36"/>
            <p:cNvSpPr/>
            <p:nvPr/>
          </p:nvSpPr>
          <p:spPr>
            <a:xfrm>
              <a:off x="39304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36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36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36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36"/>
            <p:cNvSpPr/>
            <p:nvPr/>
          </p:nvSpPr>
          <p:spPr>
            <a:xfrm>
              <a:off x="1226875" y="42343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36"/>
            <p:cNvSpPr/>
            <p:nvPr/>
          </p:nvSpPr>
          <p:spPr>
            <a:xfrm>
              <a:off x="1190200" y="4254325"/>
              <a:ext cx="40050" cy="20875"/>
            </a:xfrm>
            <a:custGeom>
              <a:rect b="b" l="l" r="r" t="t"/>
              <a:pathLst>
                <a:path extrusionOk="0" h="835" w="1602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36"/>
            <p:cNvSpPr/>
            <p:nvPr/>
          </p:nvSpPr>
          <p:spPr>
            <a:xfrm>
              <a:off x="1190200" y="4279350"/>
              <a:ext cx="4175" cy="3350"/>
            </a:xfrm>
            <a:custGeom>
              <a:rect b="b" l="l" r="r" t="t"/>
              <a:pathLst>
                <a:path extrusionOk="0" h="134" w="167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36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36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36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36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36"/>
            <p:cNvSpPr/>
            <p:nvPr/>
          </p:nvSpPr>
          <p:spPr>
            <a:xfrm>
              <a:off x="1456200" y="4322700"/>
              <a:ext cx="12550" cy="25050"/>
            </a:xfrm>
            <a:custGeom>
              <a:rect b="b" l="l" r="r" t="t"/>
              <a:pathLst>
                <a:path extrusionOk="0" h="1002" w="502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36"/>
            <p:cNvSpPr/>
            <p:nvPr/>
          </p:nvSpPr>
          <p:spPr>
            <a:xfrm>
              <a:off x="1285250" y="43410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36"/>
            <p:cNvSpPr/>
            <p:nvPr/>
          </p:nvSpPr>
          <p:spPr>
            <a:xfrm>
              <a:off x="4180650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36"/>
            <p:cNvSpPr/>
            <p:nvPr/>
          </p:nvSpPr>
          <p:spPr>
            <a:xfrm>
              <a:off x="429825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36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36"/>
            <p:cNvSpPr/>
            <p:nvPr/>
          </p:nvSpPr>
          <p:spPr>
            <a:xfrm>
              <a:off x="5758450" y="439107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36"/>
            <p:cNvSpPr/>
            <p:nvPr/>
          </p:nvSpPr>
          <p:spPr>
            <a:xfrm>
              <a:off x="1252725" y="4403600"/>
              <a:ext cx="36725" cy="36700"/>
            </a:xfrm>
            <a:custGeom>
              <a:rect b="b" l="l" r="r" t="t"/>
              <a:pathLst>
                <a:path extrusionOk="0" h="1468" w="1469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36"/>
            <p:cNvSpPr/>
            <p:nvPr/>
          </p:nvSpPr>
          <p:spPr>
            <a:xfrm>
              <a:off x="3005650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36"/>
            <p:cNvSpPr/>
            <p:nvPr/>
          </p:nvSpPr>
          <p:spPr>
            <a:xfrm>
              <a:off x="1190200" y="4135075"/>
              <a:ext cx="77575" cy="70900"/>
            </a:xfrm>
            <a:custGeom>
              <a:rect b="b" l="l" r="r" t="t"/>
              <a:pathLst>
                <a:path extrusionOk="0" h="2836" w="3103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36"/>
            <p:cNvSpPr/>
            <p:nvPr/>
          </p:nvSpPr>
          <p:spPr>
            <a:xfrm>
              <a:off x="1566300" y="2152825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36"/>
            <p:cNvSpPr/>
            <p:nvPr/>
          </p:nvSpPr>
          <p:spPr>
            <a:xfrm>
              <a:off x="1532100" y="2203675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36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36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36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36"/>
            <p:cNvSpPr/>
            <p:nvPr/>
          </p:nvSpPr>
          <p:spPr>
            <a:xfrm>
              <a:off x="1187675" y="4210125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36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36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_1">
    <p:spTree>
      <p:nvGrpSpPr>
        <p:cNvPr id="8391" name="Shape 8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2" name="Google Shape;8392;p37"/>
          <p:cNvSpPr/>
          <p:nvPr/>
        </p:nvSpPr>
        <p:spPr>
          <a:xfrm flipH="1" rot="10800000">
            <a:off x="-47625" y="-118225"/>
            <a:ext cx="4209390" cy="4783933"/>
          </a:xfrm>
          <a:custGeom>
            <a:rect b="b" l="l" r="r" t="t"/>
            <a:pathLst>
              <a:path extrusionOk="0" h="183433" w="161403">
                <a:moveTo>
                  <a:pt x="24715" y="0"/>
                </a:moveTo>
                <a:cubicBezTo>
                  <a:pt x="16261" y="0"/>
                  <a:pt x="7693" y="2280"/>
                  <a:pt x="214" y="6287"/>
                </a:cubicBezTo>
                <a:cubicBezTo>
                  <a:pt x="214" y="6530"/>
                  <a:pt x="1" y="7503"/>
                  <a:pt x="1" y="7746"/>
                </a:cubicBezTo>
                <a:lnTo>
                  <a:pt x="1" y="178448"/>
                </a:lnTo>
                <a:lnTo>
                  <a:pt x="121705" y="177688"/>
                </a:lnTo>
                <a:cubicBezTo>
                  <a:pt x="122604" y="180469"/>
                  <a:pt x="126932" y="183433"/>
                  <a:pt x="130030" y="183433"/>
                </a:cubicBezTo>
                <a:cubicBezTo>
                  <a:pt x="130284" y="183433"/>
                  <a:pt x="130529" y="183413"/>
                  <a:pt x="130763" y="183372"/>
                </a:cubicBezTo>
                <a:cubicBezTo>
                  <a:pt x="128575" y="179937"/>
                  <a:pt x="127784" y="175256"/>
                  <a:pt x="130094" y="171943"/>
                </a:cubicBezTo>
                <a:cubicBezTo>
                  <a:pt x="132367" y="168661"/>
                  <a:pt x="136709" y="167761"/>
                  <a:pt x="140758" y="167761"/>
                </a:cubicBezTo>
                <a:cubicBezTo>
                  <a:pt x="141097" y="167761"/>
                  <a:pt x="141433" y="167767"/>
                  <a:pt x="141766" y="167779"/>
                </a:cubicBezTo>
                <a:cubicBezTo>
                  <a:pt x="143978" y="167872"/>
                  <a:pt x="146230" y="168117"/>
                  <a:pt x="148440" y="168117"/>
                </a:cubicBezTo>
                <a:cubicBezTo>
                  <a:pt x="150542" y="168117"/>
                  <a:pt x="152607" y="167895"/>
                  <a:pt x="154563" y="167110"/>
                </a:cubicBezTo>
                <a:cubicBezTo>
                  <a:pt x="158545" y="165469"/>
                  <a:pt x="161402" y="160149"/>
                  <a:pt x="158727" y="156776"/>
                </a:cubicBezTo>
                <a:cubicBezTo>
                  <a:pt x="157086" y="154678"/>
                  <a:pt x="154137" y="154222"/>
                  <a:pt x="151736" y="153067"/>
                </a:cubicBezTo>
                <a:cubicBezTo>
                  <a:pt x="144350" y="149420"/>
                  <a:pt x="143043" y="139389"/>
                  <a:pt x="144380" y="131274"/>
                </a:cubicBezTo>
                <a:cubicBezTo>
                  <a:pt x="145718" y="123158"/>
                  <a:pt x="148697" y="114769"/>
                  <a:pt x="146295" y="106896"/>
                </a:cubicBezTo>
                <a:cubicBezTo>
                  <a:pt x="143529" y="98021"/>
                  <a:pt x="134259" y="92398"/>
                  <a:pt x="125049" y="91091"/>
                </a:cubicBezTo>
                <a:cubicBezTo>
                  <a:pt x="123078" y="90811"/>
                  <a:pt x="121102" y="90689"/>
                  <a:pt x="119124" y="90689"/>
                </a:cubicBezTo>
                <a:cubicBezTo>
                  <a:pt x="111857" y="90689"/>
                  <a:pt x="104563" y="92341"/>
                  <a:pt x="97419" y="93918"/>
                </a:cubicBezTo>
                <a:cubicBezTo>
                  <a:pt x="90817" y="95392"/>
                  <a:pt x="84071" y="96787"/>
                  <a:pt x="77379" y="96787"/>
                </a:cubicBezTo>
                <a:cubicBezTo>
                  <a:pt x="74827" y="96787"/>
                  <a:pt x="72284" y="96584"/>
                  <a:pt x="69759" y="96106"/>
                </a:cubicBezTo>
                <a:cubicBezTo>
                  <a:pt x="60610" y="94343"/>
                  <a:pt x="51704" y="87990"/>
                  <a:pt x="49789" y="78872"/>
                </a:cubicBezTo>
                <a:cubicBezTo>
                  <a:pt x="48421" y="72276"/>
                  <a:pt x="50853" y="65528"/>
                  <a:pt x="53862" y="59510"/>
                </a:cubicBezTo>
                <a:cubicBezTo>
                  <a:pt x="56902" y="53491"/>
                  <a:pt x="60610" y="47716"/>
                  <a:pt x="62130" y="41151"/>
                </a:cubicBezTo>
                <a:cubicBezTo>
                  <a:pt x="65564" y="26622"/>
                  <a:pt x="56628" y="10846"/>
                  <a:pt x="43254" y="4190"/>
                </a:cubicBezTo>
                <a:cubicBezTo>
                  <a:pt x="37493" y="1316"/>
                  <a:pt x="31137" y="0"/>
                  <a:pt x="24715" y="0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3" name="Google Shape;8393;p37"/>
          <p:cNvSpPr/>
          <p:nvPr/>
        </p:nvSpPr>
        <p:spPr>
          <a:xfrm rot="10800000">
            <a:off x="-91710" y="3391941"/>
            <a:ext cx="2691086" cy="2938217"/>
          </a:xfrm>
          <a:custGeom>
            <a:rect b="b" l="l" r="r" t="t"/>
            <a:pathLst>
              <a:path extrusionOk="0" h="98301" w="90033">
                <a:moveTo>
                  <a:pt x="9545" y="1"/>
                </a:moveTo>
                <a:cubicBezTo>
                  <a:pt x="14985" y="791"/>
                  <a:pt x="19970" y="4590"/>
                  <a:pt x="21916" y="9758"/>
                </a:cubicBezTo>
                <a:cubicBezTo>
                  <a:pt x="24743" y="17296"/>
                  <a:pt x="20943" y="26323"/>
                  <a:pt x="16019" y="32129"/>
                </a:cubicBezTo>
                <a:cubicBezTo>
                  <a:pt x="10669" y="38451"/>
                  <a:pt x="5289" y="43892"/>
                  <a:pt x="2949" y="52129"/>
                </a:cubicBezTo>
                <a:cubicBezTo>
                  <a:pt x="0" y="62494"/>
                  <a:pt x="3283" y="74075"/>
                  <a:pt x="12919" y="79668"/>
                </a:cubicBezTo>
                <a:cubicBezTo>
                  <a:pt x="17766" y="82476"/>
                  <a:pt x="23259" y="83326"/>
                  <a:pt x="28894" y="83326"/>
                </a:cubicBezTo>
                <a:cubicBezTo>
                  <a:pt x="33259" y="83326"/>
                  <a:pt x="37708" y="82816"/>
                  <a:pt x="42007" y="82312"/>
                </a:cubicBezTo>
                <a:cubicBezTo>
                  <a:pt x="45735" y="81876"/>
                  <a:pt x="49596" y="81497"/>
                  <a:pt x="53398" y="81497"/>
                </a:cubicBezTo>
                <a:cubicBezTo>
                  <a:pt x="59671" y="81497"/>
                  <a:pt x="65780" y="82530"/>
                  <a:pt x="70853" y="86051"/>
                </a:cubicBezTo>
                <a:cubicBezTo>
                  <a:pt x="73984" y="88178"/>
                  <a:pt x="76446" y="91127"/>
                  <a:pt x="79303" y="93649"/>
                </a:cubicBezTo>
                <a:cubicBezTo>
                  <a:pt x="82130" y="96142"/>
                  <a:pt x="85595" y="98300"/>
                  <a:pt x="89394" y="98300"/>
                </a:cubicBezTo>
                <a:lnTo>
                  <a:pt x="89394" y="98300"/>
                </a:lnTo>
                <a:cubicBezTo>
                  <a:pt x="89333" y="65807"/>
                  <a:pt x="89333" y="33314"/>
                  <a:pt x="89364" y="821"/>
                </a:cubicBezTo>
                <a:cubicBezTo>
                  <a:pt x="89546" y="821"/>
                  <a:pt x="89850" y="1"/>
                  <a:pt x="90032" y="1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4" name="Google Shape;8394;p37"/>
          <p:cNvSpPr/>
          <p:nvPr/>
        </p:nvSpPr>
        <p:spPr>
          <a:xfrm rot="10800000">
            <a:off x="9121100" y="6048427"/>
            <a:ext cx="21305" cy="20438"/>
          </a:xfrm>
          <a:custGeom>
            <a:rect b="b" l="l" r="r" t="t"/>
            <a:pathLst>
              <a:path extrusionOk="0" h="801" w="835">
                <a:moveTo>
                  <a:pt x="34" y="334"/>
                </a:moveTo>
                <a:cubicBezTo>
                  <a:pt x="1" y="0"/>
                  <a:pt x="568" y="267"/>
                  <a:pt x="768" y="200"/>
                </a:cubicBezTo>
                <a:cubicBezTo>
                  <a:pt x="835" y="801"/>
                  <a:pt x="301" y="300"/>
                  <a:pt x="34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5" name="Google Shape;8395;p37"/>
          <p:cNvSpPr/>
          <p:nvPr/>
        </p:nvSpPr>
        <p:spPr>
          <a:xfrm rot="10800000">
            <a:off x="7205255" y="6055240"/>
            <a:ext cx="11941" cy="8522"/>
          </a:xfrm>
          <a:custGeom>
            <a:rect b="b" l="l" r="r" t="t"/>
            <a:pathLst>
              <a:path extrusionOk="0" h="334" w="468">
                <a:moveTo>
                  <a:pt x="434" y="0"/>
                </a:moveTo>
                <a:lnTo>
                  <a:pt x="1" y="0"/>
                </a:lnTo>
                <a:lnTo>
                  <a:pt x="1" y="267"/>
                </a:lnTo>
                <a:cubicBezTo>
                  <a:pt x="301" y="334"/>
                  <a:pt x="468" y="267"/>
                  <a:pt x="434" y="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6" name="Google Shape;8396;p37"/>
          <p:cNvSpPr/>
          <p:nvPr/>
        </p:nvSpPr>
        <p:spPr>
          <a:xfrm rot="10800000">
            <a:off x="8465747" y="6016074"/>
            <a:ext cx="31511" cy="36614"/>
          </a:xfrm>
          <a:custGeom>
            <a:rect b="b" l="l" r="r" t="t"/>
            <a:pathLst>
              <a:path extrusionOk="0" h="1435" w="1235">
                <a:moveTo>
                  <a:pt x="1235" y="867"/>
                </a:moveTo>
                <a:cubicBezTo>
                  <a:pt x="1235" y="0"/>
                  <a:pt x="0" y="234"/>
                  <a:pt x="67" y="1034"/>
                </a:cubicBezTo>
                <a:cubicBezTo>
                  <a:pt x="501" y="1434"/>
                  <a:pt x="868" y="934"/>
                  <a:pt x="1235" y="8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7" name="Google Shape;8397;p37"/>
          <p:cNvSpPr/>
          <p:nvPr/>
        </p:nvSpPr>
        <p:spPr>
          <a:xfrm rot="10800000">
            <a:off x="9121942" y="6030541"/>
            <a:ext cx="16202" cy="15360"/>
          </a:xfrm>
          <a:custGeom>
            <a:rect b="b" l="l" r="r" t="t"/>
            <a:pathLst>
              <a:path extrusionOk="0" h="602" w="635">
                <a:moveTo>
                  <a:pt x="0" y="468"/>
                </a:moveTo>
                <a:cubicBezTo>
                  <a:pt x="634" y="601"/>
                  <a:pt x="34" y="1"/>
                  <a:pt x="0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8" name="Google Shape;8398;p37"/>
          <p:cNvSpPr/>
          <p:nvPr/>
        </p:nvSpPr>
        <p:spPr>
          <a:xfrm rot="10800000">
            <a:off x="8934713" y="5970964"/>
            <a:ext cx="45978" cy="43427"/>
          </a:xfrm>
          <a:custGeom>
            <a:rect b="b" l="l" r="r" t="t"/>
            <a:pathLst>
              <a:path extrusionOk="0" h="1702" w="1802">
                <a:moveTo>
                  <a:pt x="1468" y="1401"/>
                </a:moveTo>
                <a:cubicBezTo>
                  <a:pt x="1802" y="367"/>
                  <a:pt x="101" y="0"/>
                  <a:pt x="1" y="1134"/>
                </a:cubicBezTo>
                <a:cubicBezTo>
                  <a:pt x="568" y="1201"/>
                  <a:pt x="935" y="1701"/>
                  <a:pt x="1468" y="1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9" name="Google Shape;8399;p37"/>
          <p:cNvSpPr/>
          <p:nvPr/>
        </p:nvSpPr>
        <p:spPr>
          <a:xfrm rot="10800000">
            <a:off x="6870779" y="5987982"/>
            <a:ext cx="11074" cy="22173"/>
          </a:xfrm>
          <a:custGeom>
            <a:rect b="b" l="l" r="r" t="t"/>
            <a:pathLst>
              <a:path extrusionOk="0" h="869" w="434">
                <a:moveTo>
                  <a:pt x="0" y="234"/>
                </a:moveTo>
                <a:lnTo>
                  <a:pt x="0" y="635"/>
                </a:lnTo>
                <a:cubicBezTo>
                  <a:pt x="434" y="868"/>
                  <a:pt x="434" y="1"/>
                  <a:pt x="0" y="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0" name="Google Shape;8400;p37"/>
          <p:cNvSpPr/>
          <p:nvPr/>
        </p:nvSpPr>
        <p:spPr>
          <a:xfrm rot="10800000">
            <a:off x="6827353" y="5964151"/>
            <a:ext cx="18754" cy="23857"/>
          </a:xfrm>
          <a:custGeom>
            <a:rect b="b" l="l" r="r" t="t"/>
            <a:pathLst>
              <a:path extrusionOk="0" h="935" w="735">
                <a:moveTo>
                  <a:pt x="534" y="834"/>
                </a:moveTo>
                <a:cubicBezTo>
                  <a:pt x="734" y="601"/>
                  <a:pt x="734" y="0"/>
                  <a:pt x="234" y="100"/>
                </a:cubicBezTo>
                <a:cubicBezTo>
                  <a:pt x="0" y="300"/>
                  <a:pt x="0" y="934"/>
                  <a:pt x="534" y="8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1" name="Google Shape;8401;p37"/>
          <p:cNvSpPr/>
          <p:nvPr/>
        </p:nvSpPr>
        <p:spPr>
          <a:xfrm rot="10800000">
            <a:off x="7303131" y="5925011"/>
            <a:ext cx="52791" cy="56184"/>
          </a:xfrm>
          <a:custGeom>
            <a:rect b="b" l="l" r="r" t="t"/>
            <a:pathLst>
              <a:path extrusionOk="0" h="2202" w="2069">
                <a:moveTo>
                  <a:pt x="1468" y="2168"/>
                </a:moveTo>
                <a:cubicBezTo>
                  <a:pt x="1368" y="1401"/>
                  <a:pt x="2068" y="1468"/>
                  <a:pt x="1902" y="701"/>
                </a:cubicBezTo>
                <a:cubicBezTo>
                  <a:pt x="801" y="0"/>
                  <a:pt x="0" y="2202"/>
                  <a:pt x="1468" y="2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2" name="Google Shape;8402;p37"/>
          <p:cNvSpPr/>
          <p:nvPr/>
        </p:nvSpPr>
        <p:spPr>
          <a:xfrm rot="10800000">
            <a:off x="6844397" y="5891816"/>
            <a:ext cx="14493" cy="17044"/>
          </a:xfrm>
          <a:custGeom>
            <a:rect b="b" l="l" r="r" t="t"/>
            <a:pathLst>
              <a:path extrusionOk="0" h="668" w="568">
                <a:moveTo>
                  <a:pt x="435" y="668"/>
                </a:moveTo>
                <a:cubicBezTo>
                  <a:pt x="568" y="334"/>
                  <a:pt x="68" y="0"/>
                  <a:pt x="1" y="367"/>
                </a:cubicBezTo>
                <a:cubicBezTo>
                  <a:pt x="201" y="401"/>
                  <a:pt x="234" y="601"/>
                  <a:pt x="435" y="6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3" name="Google Shape;8403;p37"/>
          <p:cNvSpPr/>
          <p:nvPr/>
        </p:nvSpPr>
        <p:spPr>
          <a:xfrm rot="10800000">
            <a:off x="8224018" y="5881610"/>
            <a:ext cx="21305" cy="20438"/>
          </a:xfrm>
          <a:custGeom>
            <a:rect b="b" l="l" r="r" t="t"/>
            <a:pathLst>
              <a:path extrusionOk="0" h="801" w="835">
                <a:moveTo>
                  <a:pt x="734" y="667"/>
                </a:moveTo>
                <a:cubicBezTo>
                  <a:pt x="834" y="34"/>
                  <a:pt x="167" y="0"/>
                  <a:pt x="0" y="401"/>
                </a:cubicBezTo>
                <a:cubicBezTo>
                  <a:pt x="267" y="434"/>
                  <a:pt x="267" y="801"/>
                  <a:pt x="734" y="6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4" name="Google Shape;8404;p37"/>
          <p:cNvSpPr/>
          <p:nvPr/>
        </p:nvSpPr>
        <p:spPr>
          <a:xfrm rot="10800000">
            <a:off x="7006953" y="5891816"/>
            <a:ext cx="20438" cy="15335"/>
          </a:xfrm>
          <a:custGeom>
            <a:rect b="b" l="l" r="r" t="t"/>
            <a:pathLst>
              <a:path extrusionOk="0" h="601" w="801">
                <a:moveTo>
                  <a:pt x="0" y="434"/>
                </a:moveTo>
                <a:cubicBezTo>
                  <a:pt x="801" y="601"/>
                  <a:pt x="167" y="0"/>
                  <a:pt x="0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5" name="Google Shape;8405;p37"/>
          <p:cNvSpPr/>
          <p:nvPr/>
        </p:nvSpPr>
        <p:spPr>
          <a:xfrm rot="10800000">
            <a:off x="9010467" y="5856070"/>
            <a:ext cx="48530" cy="35772"/>
          </a:xfrm>
          <a:custGeom>
            <a:rect b="b" l="l" r="r" t="t"/>
            <a:pathLst>
              <a:path extrusionOk="0" h="1402" w="1902">
                <a:moveTo>
                  <a:pt x="268" y="1301"/>
                </a:moveTo>
                <a:cubicBezTo>
                  <a:pt x="634" y="801"/>
                  <a:pt x="1335" y="1402"/>
                  <a:pt x="1902" y="1001"/>
                </a:cubicBezTo>
                <a:cubicBezTo>
                  <a:pt x="1902" y="334"/>
                  <a:pt x="1402" y="134"/>
                  <a:pt x="868" y="1"/>
                </a:cubicBezTo>
                <a:cubicBezTo>
                  <a:pt x="701" y="501"/>
                  <a:pt x="201" y="701"/>
                  <a:pt x="1" y="1168"/>
                </a:cubicBezTo>
                <a:cubicBezTo>
                  <a:pt x="101" y="1201"/>
                  <a:pt x="268" y="1168"/>
                  <a:pt x="268" y="13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6" name="Google Shape;8406;p37"/>
          <p:cNvSpPr/>
          <p:nvPr/>
        </p:nvSpPr>
        <p:spPr>
          <a:xfrm rot="10800000">
            <a:off x="9010467" y="5856070"/>
            <a:ext cx="48530" cy="35772"/>
          </a:xfrm>
          <a:custGeom>
            <a:rect b="b" l="l" r="r" t="t"/>
            <a:pathLst>
              <a:path extrusionOk="0" fill="none" h="1402" w="1902">
                <a:moveTo>
                  <a:pt x="268" y="1301"/>
                </a:moveTo>
                <a:cubicBezTo>
                  <a:pt x="634" y="801"/>
                  <a:pt x="1335" y="1402"/>
                  <a:pt x="1902" y="1001"/>
                </a:cubicBezTo>
                <a:cubicBezTo>
                  <a:pt x="1902" y="334"/>
                  <a:pt x="1402" y="134"/>
                  <a:pt x="868" y="1"/>
                </a:cubicBezTo>
                <a:cubicBezTo>
                  <a:pt x="701" y="501"/>
                  <a:pt x="201" y="701"/>
                  <a:pt x="1" y="1168"/>
                </a:cubicBezTo>
                <a:cubicBezTo>
                  <a:pt x="101" y="1201"/>
                  <a:pt x="268" y="1168"/>
                  <a:pt x="268" y="13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7" name="Google Shape;8407;p37"/>
          <p:cNvSpPr/>
          <p:nvPr/>
        </p:nvSpPr>
        <p:spPr>
          <a:xfrm rot="10800000">
            <a:off x="7303131" y="5869695"/>
            <a:ext cx="14493" cy="11941"/>
          </a:xfrm>
          <a:custGeom>
            <a:rect b="b" l="l" r="r" t="t"/>
            <a:pathLst>
              <a:path extrusionOk="0" h="468" w="568">
                <a:moveTo>
                  <a:pt x="100" y="34"/>
                </a:moveTo>
                <a:cubicBezTo>
                  <a:pt x="0" y="401"/>
                  <a:pt x="401" y="301"/>
                  <a:pt x="534" y="468"/>
                </a:cubicBezTo>
                <a:cubicBezTo>
                  <a:pt x="567" y="134"/>
                  <a:pt x="434" y="1"/>
                  <a:pt x="100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8" name="Google Shape;8408;p37"/>
          <p:cNvSpPr/>
          <p:nvPr/>
        </p:nvSpPr>
        <p:spPr>
          <a:xfrm rot="10800000">
            <a:off x="7258020" y="5861173"/>
            <a:ext cx="17044" cy="12783"/>
          </a:xfrm>
          <a:custGeom>
            <a:rect b="b" l="l" r="r" t="t"/>
            <a:pathLst>
              <a:path extrusionOk="0" h="501" w="668">
                <a:moveTo>
                  <a:pt x="67" y="33"/>
                </a:moveTo>
                <a:cubicBezTo>
                  <a:pt x="0" y="434"/>
                  <a:pt x="267" y="500"/>
                  <a:pt x="634" y="467"/>
                </a:cubicBezTo>
                <a:cubicBezTo>
                  <a:pt x="667" y="100"/>
                  <a:pt x="434" y="0"/>
                  <a:pt x="67" y="3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9" name="Google Shape;8409;p37"/>
          <p:cNvSpPr/>
          <p:nvPr/>
        </p:nvSpPr>
        <p:spPr>
          <a:xfrm rot="10800000">
            <a:off x="7554199" y="5844154"/>
            <a:ext cx="27276" cy="45978"/>
          </a:xfrm>
          <a:custGeom>
            <a:rect b="b" l="l" r="r" t="t"/>
            <a:pathLst>
              <a:path extrusionOk="0" h="1802" w="1069">
                <a:moveTo>
                  <a:pt x="1068" y="1234"/>
                </a:moveTo>
                <a:cubicBezTo>
                  <a:pt x="668" y="0"/>
                  <a:pt x="1" y="1802"/>
                  <a:pt x="1068" y="1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0" name="Google Shape;8410;p37"/>
          <p:cNvSpPr/>
          <p:nvPr/>
        </p:nvSpPr>
        <p:spPr>
          <a:xfrm rot="10800000">
            <a:off x="7367811" y="5852676"/>
            <a:ext cx="14493" cy="18728"/>
          </a:xfrm>
          <a:custGeom>
            <a:rect b="b" l="l" r="r" t="t"/>
            <a:pathLst>
              <a:path extrusionOk="0" h="734" w="568">
                <a:moveTo>
                  <a:pt x="434" y="634"/>
                </a:moveTo>
                <a:cubicBezTo>
                  <a:pt x="567" y="334"/>
                  <a:pt x="67" y="0"/>
                  <a:pt x="0" y="367"/>
                </a:cubicBezTo>
                <a:cubicBezTo>
                  <a:pt x="234" y="367"/>
                  <a:pt x="134" y="734"/>
                  <a:pt x="434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1" name="Google Shape;8411;p37"/>
          <p:cNvSpPr/>
          <p:nvPr/>
        </p:nvSpPr>
        <p:spPr>
          <a:xfrm rot="10800000">
            <a:off x="8599369" y="5844154"/>
            <a:ext cx="18754" cy="19596"/>
          </a:xfrm>
          <a:custGeom>
            <a:rect b="b" l="l" r="r" t="t"/>
            <a:pathLst>
              <a:path extrusionOk="0" h="768" w="735">
                <a:moveTo>
                  <a:pt x="735" y="334"/>
                </a:moveTo>
                <a:cubicBezTo>
                  <a:pt x="634" y="267"/>
                  <a:pt x="34" y="0"/>
                  <a:pt x="1" y="334"/>
                </a:cubicBezTo>
                <a:cubicBezTo>
                  <a:pt x="234" y="267"/>
                  <a:pt x="601" y="768"/>
                  <a:pt x="735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2" name="Google Shape;8412;p37"/>
          <p:cNvSpPr/>
          <p:nvPr/>
        </p:nvSpPr>
        <p:spPr>
          <a:xfrm rot="10800000">
            <a:off x="7507404" y="5839051"/>
            <a:ext cx="30669" cy="20438"/>
          </a:xfrm>
          <a:custGeom>
            <a:rect b="b" l="l" r="r" t="t"/>
            <a:pathLst>
              <a:path extrusionOk="0" h="801" w="1202">
                <a:moveTo>
                  <a:pt x="1135" y="334"/>
                </a:moveTo>
                <a:cubicBezTo>
                  <a:pt x="735" y="0"/>
                  <a:pt x="1" y="200"/>
                  <a:pt x="401" y="767"/>
                </a:cubicBezTo>
                <a:cubicBezTo>
                  <a:pt x="835" y="801"/>
                  <a:pt x="1202" y="801"/>
                  <a:pt x="1135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3" name="Google Shape;8413;p37"/>
          <p:cNvSpPr/>
          <p:nvPr/>
        </p:nvSpPr>
        <p:spPr>
          <a:xfrm rot="10800000">
            <a:off x="8499784" y="5790522"/>
            <a:ext cx="23015" cy="19621"/>
          </a:xfrm>
          <a:custGeom>
            <a:rect b="b" l="l" r="r" t="t"/>
            <a:pathLst>
              <a:path extrusionOk="0" h="769" w="902">
                <a:moveTo>
                  <a:pt x="768" y="735"/>
                </a:moveTo>
                <a:cubicBezTo>
                  <a:pt x="901" y="401"/>
                  <a:pt x="701" y="34"/>
                  <a:pt x="368" y="1"/>
                </a:cubicBezTo>
                <a:cubicBezTo>
                  <a:pt x="1" y="334"/>
                  <a:pt x="301" y="768"/>
                  <a:pt x="768" y="7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4" name="Google Shape;8414;p37"/>
          <p:cNvSpPr/>
          <p:nvPr/>
        </p:nvSpPr>
        <p:spPr>
          <a:xfrm rot="10800000">
            <a:off x="8608733" y="5769268"/>
            <a:ext cx="26408" cy="22989"/>
          </a:xfrm>
          <a:custGeom>
            <a:rect b="b" l="l" r="r" t="t"/>
            <a:pathLst>
              <a:path extrusionOk="0" h="901" w="1035">
                <a:moveTo>
                  <a:pt x="935" y="334"/>
                </a:moveTo>
                <a:cubicBezTo>
                  <a:pt x="968" y="0"/>
                  <a:pt x="434" y="267"/>
                  <a:pt x="201" y="167"/>
                </a:cubicBezTo>
                <a:cubicBezTo>
                  <a:pt x="1" y="634"/>
                  <a:pt x="1035" y="901"/>
                  <a:pt x="935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5" name="Google Shape;8415;p37"/>
          <p:cNvSpPr/>
          <p:nvPr/>
        </p:nvSpPr>
        <p:spPr>
          <a:xfrm rot="10800000">
            <a:off x="9033431" y="5759904"/>
            <a:ext cx="22147" cy="16177"/>
          </a:xfrm>
          <a:custGeom>
            <a:rect b="b" l="l" r="r" t="t"/>
            <a:pathLst>
              <a:path extrusionOk="0" h="634" w="868">
                <a:moveTo>
                  <a:pt x="0" y="0"/>
                </a:moveTo>
                <a:cubicBezTo>
                  <a:pt x="0" y="467"/>
                  <a:pt x="334" y="634"/>
                  <a:pt x="867" y="567"/>
                </a:cubicBezTo>
                <a:cubicBezTo>
                  <a:pt x="867" y="100"/>
                  <a:pt x="467" y="0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6" name="Google Shape;8416;p37"/>
          <p:cNvSpPr/>
          <p:nvPr/>
        </p:nvSpPr>
        <p:spPr>
          <a:xfrm rot="10800000">
            <a:off x="8988320" y="5746279"/>
            <a:ext cx="26408" cy="28960"/>
          </a:xfrm>
          <a:custGeom>
            <a:rect b="b" l="l" r="r" t="t"/>
            <a:pathLst>
              <a:path extrusionOk="0" h="1135" w="1035">
                <a:moveTo>
                  <a:pt x="1034" y="701"/>
                </a:moveTo>
                <a:cubicBezTo>
                  <a:pt x="1001" y="334"/>
                  <a:pt x="934" y="0"/>
                  <a:pt x="434" y="101"/>
                </a:cubicBezTo>
                <a:cubicBezTo>
                  <a:pt x="0" y="501"/>
                  <a:pt x="634" y="1135"/>
                  <a:pt x="1034" y="7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7" name="Google Shape;8417;p37"/>
          <p:cNvSpPr/>
          <p:nvPr/>
        </p:nvSpPr>
        <p:spPr>
          <a:xfrm rot="10800000">
            <a:off x="9122810" y="5748830"/>
            <a:ext cx="18728" cy="19596"/>
          </a:xfrm>
          <a:custGeom>
            <a:rect b="b" l="l" r="r" t="t"/>
            <a:pathLst>
              <a:path extrusionOk="0" h="768" w="734">
                <a:moveTo>
                  <a:pt x="133" y="134"/>
                </a:moveTo>
                <a:cubicBezTo>
                  <a:pt x="0" y="501"/>
                  <a:pt x="634" y="768"/>
                  <a:pt x="734" y="434"/>
                </a:cubicBezTo>
                <a:cubicBezTo>
                  <a:pt x="434" y="434"/>
                  <a:pt x="534" y="0"/>
                  <a:pt x="133" y="1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8" name="Google Shape;8418;p37"/>
          <p:cNvSpPr/>
          <p:nvPr/>
        </p:nvSpPr>
        <p:spPr>
          <a:xfrm rot="10800000">
            <a:off x="9122810" y="5748830"/>
            <a:ext cx="18728" cy="19596"/>
          </a:xfrm>
          <a:custGeom>
            <a:rect b="b" l="l" r="r" t="t"/>
            <a:pathLst>
              <a:path extrusionOk="0" fill="none" h="768" w="734">
                <a:moveTo>
                  <a:pt x="133" y="134"/>
                </a:moveTo>
                <a:cubicBezTo>
                  <a:pt x="0" y="501"/>
                  <a:pt x="634" y="768"/>
                  <a:pt x="734" y="434"/>
                </a:cubicBezTo>
                <a:cubicBezTo>
                  <a:pt x="434" y="434"/>
                  <a:pt x="534" y="0"/>
                  <a:pt x="133" y="1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9" name="Google Shape;8419;p37"/>
          <p:cNvSpPr/>
          <p:nvPr/>
        </p:nvSpPr>
        <p:spPr>
          <a:xfrm rot="10800000">
            <a:off x="9088747" y="5753091"/>
            <a:ext cx="11941" cy="11941"/>
          </a:xfrm>
          <a:custGeom>
            <a:rect b="b" l="l" r="r" t="t"/>
            <a:pathLst>
              <a:path extrusionOk="0" h="468" w="468">
                <a:moveTo>
                  <a:pt x="467" y="301"/>
                </a:moveTo>
                <a:cubicBezTo>
                  <a:pt x="167" y="334"/>
                  <a:pt x="167" y="101"/>
                  <a:pt x="0" y="1"/>
                </a:cubicBezTo>
                <a:lnTo>
                  <a:pt x="0" y="434"/>
                </a:lnTo>
                <a:cubicBezTo>
                  <a:pt x="200" y="401"/>
                  <a:pt x="434" y="468"/>
                  <a:pt x="467" y="2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0" name="Google Shape;8420;p37"/>
          <p:cNvSpPr/>
          <p:nvPr/>
        </p:nvSpPr>
        <p:spPr>
          <a:xfrm rot="10800000">
            <a:off x="9088747" y="5753091"/>
            <a:ext cx="11941" cy="11941"/>
          </a:xfrm>
          <a:custGeom>
            <a:rect b="b" l="l" r="r" t="t"/>
            <a:pathLst>
              <a:path extrusionOk="0" fill="none" h="468" w="468">
                <a:moveTo>
                  <a:pt x="467" y="301"/>
                </a:moveTo>
                <a:cubicBezTo>
                  <a:pt x="167" y="334"/>
                  <a:pt x="167" y="101"/>
                  <a:pt x="0" y="1"/>
                </a:cubicBezTo>
                <a:lnTo>
                  <a:pt x="0" y="434"/>
                </a:lnTo>
                <a:cubicBezTo>
                  <a:pt x="200" y="401"/>
                  <a:pt x="434" y="468"/>
                  <a:pt x="467" y="2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1" name="Google Shape;8421;p37"/>
          <p:cNvSpPr/>
          <p:nvPr/>
        </p:nvSpPr>
        <p:spPr>
          <a:xfrm rot="10800000">
            <a:off x="8416376" y="5743727"/>
            <a:ext cx="26408" cy="22147"/>
          </a:xfrm>
          <a:custGeom>
            <a:rect b="b" l="l" r="r" t="t"/>
            <a:pathLst>
              <a:path extrusionOk="0" h="868" w="1035">
                <a:moveTo>
                  <a:pt x="1034" y="467"/>
                </a:moveTo>
                <a:cubicBezTo>
                  <a:pt x="801" y="234"/>
                  <a:pt x="300" y="0"/>
                  <a:pt x="0" y="334"/>
                </a:cubicBezTo>
                <a:lnTo>
                  <a:pt x="0" y="768"/>
                </a:lnTo>
                <a:cubicBezTo>
                  <a:pt x="401" y="734"/>
                  <a:pt x="1001" y="868"/>
                  <a:pt x="1034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2" name="Google Shape;8422;p37"/>
          <p:cNvSpPr/>
          <p:nvPr/>
        </p:nvSpPr>
        <p:spPr>
          <a:xfrm rot="10800000">
            <a:off x="9066626" y="5730944"/>
            <a:ext cx="30669" cy="15360"/>
          </a:xfrm>
          <a:custGeom>
            <a:rect b="b" l="l" r="r" t="t"/>
            <a:pathLst>
              <a:path extrusionOk="0" h="602" w="1202">
                <a:moveTo>
                  <a:pt x="1035" y="1"/>
                </a:moveTo>
                <a:lnTo>
                  <a:pt x="167" y="1"/>
                </a:lnTo>
                <a:cubicBezTo>
                  <a:pt x="1" y="601"/>
                  <a:pt x="1201" y="601"/>
                  <a:pt x="1035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3" name="Google Shape;8423;p37"/>
          <p:cNvSpPr/>
          <p:nvPr/>
        </p:nvSpPr>
        <p:spPr>
          <a:xfrm rot="10800000">
            <a:off x="7326120" y="5696065"/>
            <a:ext cx="42585" cy="54500"/>
          </a:xfrm>
          <a:custGeom>
            <a:rect b="b" l="l" r="r" t="t"/>
            <a:pathLst>
              <a:path extrusionOk="0" h="2136" w="1669">
                <a:moveTo>
                  <a:pt x="1669" y="601"/>
                </a:moveTo>
                <a:cubicBezTo>
                  <a:pt x="1035" y="1"/>
                  <a:pt x="1" y="601"/>
                  <a:pt x="201" y="1469"/>
                </a:cubicBezTo>
                <a:cubicBezTo>
                  <a:pt x="935" y="2136"/>
                  <a:pt x="1635" y="1435"/>
                  <a:pt x="1669" y="6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4" name="Google Shape;8424;p37"/>
          <p:cNvSpPr/>
          <p:nvPr/>
        </p:nvSpPr>
        <p:spPr>
          <a:xfrm rot="10800000">
            <a:off x="7326120" y="5696065"/>
            <a:ext cx="42585" cy="54500"/>
          </a:xfrm>
          <a:custGeom>
            <a:rect b="b" l="l" r="r" t="t"/>
            <a:pathLst>
              <a:path extrusionOk="0" fill="none" h="2136" w="1669">
                <a:moveTo>
                  <a:pt x="1669" y="601"/>
                </a:moveTo>
                <a:cubicBezTo>
                  <a:pt x="1035" y="1"/>
                  <a:pt x="1" y="601"/>
                  <a:pt x="201" y="1469"/>
                </a:cubicBezTo>
                <a:cubicBezTo>
                  <a:pt x="935" y="2136"/>
                  <a:pt x="1635" y="1435"/>
                  <a:pt x="1669" y="6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5" name="Google Shape;8425;p37"/>
          <p:cNvSpPr/>
          <p:nvPr/>
        </p:nvSpPr>
        <p:spPr>
          <a:xfrm rot="10800000">
            <a:off x="8586612" y="5720738"/>
            <a:ext cx="14493" cy="16202"/>
          </a:xfrm>
          <a:custGeom>
            <a:rect b="b" l="l" r="r" t="t"/>
            <a:pathLst>
              <a:path extrusionOk="0" h="635" w="568">
                <a:moveTo>
                  <a:pt x="334" y="634"/>
                </a:moveTo>
                <a:cubicBezTo>
                  <a:pt x="568" y="434"/>
                  <a:pt x="501" y="1"/>
                  <a:pt x="34" y="67"/>
                </a:cubicBezTo>
                <a:cubicBezTo>
                  <a:pt x="1" y="401"/>
                  <a:pt x="68" y="601"/>
                  <a:pt x="334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6" name="Google Shape;8426;p37"/>
          <p:cNvSpPr/>
          <p:nvPr/>
        </p:nvSpPr>
        <p:spPr>
          <a:xfrm rot="10800000">
            <a:off x="8293827" y="5693514"/>
            <a:ext cx="28960" cy="17044"/>
          </a:xfrm>
          <a:custGeom>
            <a:rect b="b" l="l" r="r" t="t"/>
            <a:pathLst>
              <a:path extrusionOk="0" h="668" w="1135">
                <a:moveTo>
                  <a:pt x="1001" y="634"/>
                </a:moveTo>
                <a:cubicBezTo>
                  <a:pt x="1135" y="1"/>
                  <a:pt x="634" y="1"/>
                  <a:pt x="134" y="67"/>
                </a:cubicBezTo>
                <a:cubicBezTo>
                  <a:pt x="1" y="668"/>
                  <a:pt x="468" y="668"/>
                  <a:pt x="1001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7" name="Google Shape;8427;p37"/>
          <p:cNvSpPr/>
          <p:nvPr/>
        </p:nvSpPr>
        <p:spPr>
          <a:xfrm rot="10800000">
            <a:off x="8568726" y="5682440"/>
            <a:ext cx="17044" cy="11941"/>
          </a:xfrm>
          <a:custGeom>
            <a:rect b="b" l="l" r="r" t="t"/>
            <a:pathLst>
              <a:path extrusionOk="0" h="468" w="668">
                <a:moveTo>
                  <a:pt x="634" y="434"/>
                </a:moveTo>
                <a:cubicBezTo>
                  <a:pt x="667" y="67"/>
                  <a:pt x="300" y="67"/>
                  <a:pt x="34" y="0"/>
                </a:cubicBezTo>
                <a:cubicBezTo>
                  <a:pt x="0" y="401"/>
                  <a:pt x="234" y="467"/>
                  <a:pt x="634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8" name="Google Shape;8428;p37"/>
          <p:cNvSpPr/>
          <p:nvPr/>
        </p:nvSpPr>
        <p:spPr>
          <a:xfrm rot="10800000">
            <a:off x="6742260" y="5601583"/>
            <a:ext cx="56184" cy="119181"/>
          </a:xfrm>
          <a:custGeom>
            <a:rect b="b" l="l" r="r" t="t"/>
            <a:pathLst>
              <a:path extrusionOk="0" h="4671" w="2202">
                <a:moveTo>
                  <a:pt x="1868" y="4270"/>
                </a:moveTo>
                <a:cubicBezTo>
                  <a:pt x="1835" y="3836"/>
                  <a:pt x="2202" y="3803"/>
                  <a:pt x="2168" y="3369"/>
                </a:cubicBezTo>
                <a:cubicBezTo>
                  <a:pt x="1701" y="3403"/>
                  <a:pt x="1468" y="3203"/>
                  <a:pt x="1435" y="2802"/>
                </a:cubicBezTo>
                <a:cubicBezTo>
                  <a:pt x="1635" y="2402"/>
                  <a:pt x="1601" y="1802"/>
                  <a:pt x="1735" y="1335"/>
                </a:cubicBezTo>
                <a:cubicBezTo>
                  <a:pt x="0" y="0"/>
                  <a:pt x="200" y="4670"/>
                  <a:pt x="1868" y="423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9" name="Google Shape;8429;p37"/>
          <p:cNvSpPr/>
          <p:nvPr/>
        </p:nvSpPr>
        <p:spPr>
          <a:xfrm rot="10800000">
            <a:off x="6742260" y="5601583"/>
            <a:ext cx="56184" cy="119181"/>
          </a:xfrm>
          <a:custGeom>
            <a:rect b="b" l="l" r="r" t="t"/>
            <a:pathLst>
              <a:path extrusionOk="0" fill="none" h="4671" w="2202">
                <a:moveTo>
                  <a:pt x="1868" y="4270"/>
                </a:moveTo>
                <a:cubicBezTo>
                  <a:pt x="1835" y="3836"/>
                  <a:pt x="2202" y="3803"/>
                  <a:pt x="2168" y="3369"/>
                </a:cubicBezTo>
                <a:cubicBezTo>
                  <a:pt x="1701" y="3403"/>
                  <a:pt x="1468" y="3203"/>
                  <a:pt x="1435" y="2802"/>
                </a:cubicBezTo>
                <a:cubicBezTo>
                  <a:pt x="1635" y="2402"/>
                  <a:pt x="1601" y="1802"/>
                  <a:pt x="1735" y="1335"/>
                </a:cubicBezTo>
                <a:cubicBezTo>
                  <a:pt x="0" y="0"/>
                  <a:pt x="200" y="4670"/>
                  <a:pt x="1868" y="423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0" name="Google Shape;8430;p37"/>
          <p:cNvSpPr/>
          <p:nvPr/>
        </p:nvSpPr>
        <p:spPr>
          <a:xfrm rot="10800000">
            <a:off x="7475918" y="5630517"/>
            <a:ext cx="113210" cy="85144"/>
          </a:xfrm>
          <a:custGeom>
            <a:rect b="b" l="l" r="r" t="t"/>
            <a:pathLst>
              <a:path extrusionOk="0" h="3337" w="4437">
                <a:moveTo>
                  <a:pt x="501" y="3336"/>
                </a:moveTo>
                <a:cubicBezTo>
                  <a:pt x="4437" y="3269"/>
                  <a:pt x="0" y="0"/>
                  <a:pt x="501" y="3336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1" name="Google Shape;8431;p37"/>
          <p:cNvSpPr/>
          <p:nvPr/>
        </p:nvSpPr>
        <p:spPr>
          <a:xfrm rot="10800000">
            <a:off x="8659789" y="5646694"/>
            <a:ext cx="15360" cy="15360"/>
          </a:xfrm>
          <a:custGeom>
            <a:rect b="b" l="l" r="r" t="t"/>
            <a:pathLst>
              <a:path extrusionOk="0" h="602" w="602">
                <a:moveTo>
                  <a:pt x="601" y="201"/>
                </a:moveTo>
                <a:cubicBezTo>
                  <a:pt x="401" y="168"/>
                  <a:pt x="334" y="1"/>
                  <a:pt x="34" y="68"/>
                </a:cubicBezTo>
                <a:cubicBezTo>
                  <a:pt x="1" y="468"/>
                  <a:pt x="601" y="601"/>
                  <a:pt x="601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2" name="Google Shape;8432;p37"/>
          <p:cNvSpPr/>
          <p:nvPr/>
        </p:nvSpPr>
        <p:spPr>
          <a:xfrm rot="10800000">
            <a:off x="8745749" y="5641591"/>
            <a:ext cx="19621" cy="17044"/>
          </a:xfrm>
          <a:custGeom>
            <a:rect b="b" l="l" r="r" t="t"/>
            <a:pathLst>
              <a:path extrusionOk="0" h="668" w="769">
                <a:moveTo>
                  <a:pt x="768" y="201"/>
                </a:moveTo>
                <a:cubicBezTo>
                  <a:pt x="568" y="67"/>
                  <a:pt x="301" y="0"/>
                  <a:pt x="34" y="67"/>
                </a:cubicBezTo>
                <a:cubicBezTo>
                  <a:pt x="1" y="534"/>
                  <a:pt x="735" y="668"/>
                  <a:pt x="768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3" name="Google Shape;8433;p37"/>
          <p:cNvSpPr/>
          <p:nvPr/>
        </p:nvSpPr>
        <p:spPr>
          <a:xfrm rot="10800000">
            <a:off x="8543185" y="5630517"/>
            <a:ext cx="19621" cy="20463"/>
          </a:xfrm>
          <a:custGeom>
            <a:rect b="b" l="l" r="r" t="t"/>
            <a:pathLst>
              <a:path extrusionOk="0" h="802" w="769">
                <a:moveTo>
                  <a:pt x="601" y="634"/>
                </a:moveTo>
                <a:cubicBezTo>
                  <a:pt x="768" y="267"/>
                  <a:pt x="101" y="1"/>
                  <a:pt x="1" y="368"/>
                </a:cubicBezTo>
                <a:cubicBezTo>
                  <a:pt x="234" y="401"/>
                  <a:pt x="134" y="801"/>
                  <a:pt x="601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4" name="Google Shape;8434;p37"/>
          <p:cNvSpPr/>
          <p:nvPr/>
        </p:nvSpPr>
        <p:spPr>
          <a:xfrm rot="10800000">
            <a:off x="8375526" y="5578620"/>
            <a:ext cx="81725" cy="75754"/>
          </a:xfrm>
          <a:custGeom>
            <a:rect b="b" l="l" r="r" t="t"/>
            <a:pathLst>
              <a:path extrusionOk="0" h="2969" w="3203">
                <a:moveTo>
                  <a:pt x="2469" y="2702"/>
                </a:moveTo>
                <a:cubicBezTo>
                  <a:pt x="2569" y="2202"/>
                  <a:pt x="1868" y="2502"/>
                  <a:pt x="2035" y="1968"/>
                </a:cubicBezTo>
                <a:cubicBezTo>
                  <a:pt x="2369" y="1701"/>
                  <a:pt x="2769" y="1501"/>
                  <a:pt x="3202" y="1368"/>
                </a:cubicBezTo>
                <a:cubicBezTo>
                  <a:pt x="2402" y="0"/>
                  <a:pt x="167" y="234"/>
                  <a:pt x="0" y="1935"/>
                </a:cubicBezTo>
                <a:cubicBezTo>
                  <a:pt x="601" y="2669"/>
                  <a:pt x="1568" y="2969"/>
                  <a:pt x="2502" y="2669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5" name="Google Shape;8435;p37"/>
          <p:cNvSpPr/>
          <p:nvPr/>
        </p:nvSpPr>
        <p:spPr>
          <a:xfrm rot="10800000">
            <a:off x="8375526" y="5578620"/>
            <a:ext cx="81725" cy="75754"/>
          </a:xfrm>
          <a:custGeom>
            <a:rect b="b" l="l" r="r" t="t"/>
            <a:pathLst>
              <a:path extrusionOk="0" fill="none" h="2969" w="3203">
                <a:moveTo>
                  <a:pt x="2469" y="2702"/>
                </a:moveTo>
                <a:cubicBezTo>
                  <a:pt x="2569" y="2202"/>
                  <a:pt x="1868" y="2502"/>
                  <a:pt x="2035" y="1968"/>
                </a:cubicBezTo>
                <a:cubicBezTo>
                  <a:pt x="2369" y="1701"/>
                  <a:pt x="2769" y="1501"/>
                  <a:pt x="3202" y="1368"/>
                </a:cubicBezTo>
                <a:cubicBezTo>
                  <a:pt x="2402" y="0"/>
                  <a:pt x="167" y="234"/>
                  <a:pt x="0" y="1935"/>
                </a:cubicBezTo>
                <a:cubicBezTo>
                  <a:pt x="601" y="2669"/>
                  <a:pt x="1568" y="2969"/>
                  <a:pt x="2502" y="2669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6" name="Google Shape;8436;p37"/>
          <p:cNvSpPr/>
          <p:nvPr/>
        </p:nvSpPr>
        <p:spPr>
          <a:xfrm rot="10800000">
            <a:off x="8941526" y="5589668"/>
            <a:ext cx="80857" cy="72386"/>
          </a:xfrm>
          <a:custGeom>
            <a:rect b="b" l="l" r="r" t="t"/>
            <a:pathLst>
              <a:path extrusionOk="0" h="2837" w="3169">
                <a:moveTo>
                  <a:pt x="2802" y="2836"/>
                </a:moveTo>
                <a:cubicBezTo>
                  <a:pt x="2035" y="2369"/>
                  <a:pt x="3169" y="2002"/>
                  <a:pt x="3102" y="1802"/>
                </a:cubicBezTo>
                <a:cubicBezTo>
                  <a:pt x="2302" y="1"/>
                  <a:pt x="0" y="2770"/>
                  <a:pt x="2802" y="2836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7" name="Google Shape;8437;p37"/>
          <p:cNvSpPr/>
          <p:nvPr/>
        </p:nvSpPr>
        <p:spPr>
          <a:xfrm rot="10800000">
            <a:off x="7355896" y="5613499"/>
            <a:ext cx="22147" cy="15360"/>
          </a:xfrm>
          <a:custGeom>
            <a:rect b="b" l="l" r="r" t="t"/>
            <a:pathLst>
              <a:path extrusionOk="0" h="602" w="868">
                <a:moveTo>
                  <a:pt x="133" y="368"/>
                </a:moveTo>
                <a:cubicBezTo>
                  <a:pt x="567" y="368"/>
                  <a:pt x="434" y="601"/>
                  <a:pt x="734" y="368"/>
                </a:cubicBezTo>
                <a:cubicBezTo>
                  <a:pt x="867" y="1"/>
                  <a:pt x="0" y="1"/>
                  <a:pt x="133" y="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8" name="Google Shape;8438;p37"/>
          <p:cNvSpPr/>
          <p:nvPr/>
        </p:nvSpPr>
        <p:spPr>
          <a:xfrm rot="10800000">
            <a:off x="9111736" y="5599032"/>
            <a:ext cx="18754" cy="21305"/>
          </a:xfrm>
          <a:custGeom>
            <a:rect b="b" l="l" r="r" t="t"/>
            <a:pathLst>
              <a:path extrusionOk="0" h="835" w="735">
                <a:moveTo>
                  <a:pt x="735" y="467"/>
                </a:moveTo>
                <a:cubicBezTo>
                  <a:pt x="501" y="401"/>
                  <a:pt x="601" y="0"/>
                  <a:pt x="167" y="167"/>
                </a:cubicBezTo>
                <a:cubicBezTo>
                  <a:pt x="1" y="534"/>
                  <a:pt x="634" y="834"/>
                  <a:pt x="735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9" name="Google Shape;8439;p37"/>
          <p:cNvSpPr/>
          <p:nvPr/>
        </p:nvSpPr>
        <p:spPr>
          <a:xfrm rot="10800000">
            <a:off x="8465747" y="5593087"/>
            <a:ext cx="29802" cy="24699"/>
          </a:xfrm>
          <a:custGeom>
            <a:rect b="b" l="l" r="r" t="t"/>
            <a:pathLst>
              <a:path extrusionOk="0" h="968" w="1168">
                <a:moveTo>
                  <a:pt x="0" y="668"/>
                </a:moveTo>
                <a:cubicBezTo>
                  <a:pt x="234" y="868"/>
                  <a:pt x="1168" y="968"/>
                  <a:pt x="1168" y="501"/>
                </a:cubicBezTo>
                <a:cubicBezTo>
                  <a:pt x="634" y="401"/>
                  <a:pt x="200" y="1"/>
                  <a:pt x="0" y="6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0" name="Google Shape;8440;p37"/>
          <p:cNvSpPr/>
          <p:nvPr/>
        </p:nvSpPr>
        <p:spPr>
          <a:xfrm rot="10800000">
            <a:off x="7202704" y="5556473"/>
            <a:ext cx="34063" cy="19596"/>
          </a:xfrm>
          <a:custGeom>
            <a:rect b="b" l="l" r="r" t="t"/>
            <a:pathLst>
              <a:path extrusionOk="0" h="768" w="1335">
                <a:moveTo>
                  <a:pt x="1335" y="33"/>
                </a:moveTo>
                <a:cubicBezTo>
                  <a:pt x="701" y="0"/>
                  <a:pt x="167" y="33"/>
                  <a:pt x="0" y="467"/>
                </a:cubicBezTo>
                <a:cubicBezTo>
                  <a:pt x="434" y="767"/>
                  <a:pt x="1268" y="534"/>
                  <a:pt x="1335" y="3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1" name="Google Shape;8441;p37"/>
          <p:cNvSpPr/>
          <p:nvPr/>
        </p:nvSpPr>
        <p:spPr>
          <a:xfrm rot="10800000">
            <a:off x="8698087" y="5545425"/>
            <a:ext cx="28985" cy="22989"/>
          </a:xfrm>
          <a:custGeom>
            <a:rect b="b" l="l" r="r" t="t"/>
            <a:pathLst>
              <a:path extrusionOk="0" h="901" w="1136">
                <a:moveTo>
                  <a:pt x="902" y="767"/>
                </a:moveTo>
                <a:cubicBezTo>
                  <a:pt x="1135" y="100"/>
                  <a:pt x="68" y="0"/>
                  <a:pt x="1" y="501"/>
                </a:cubicBezTo>
                <a:cubicBezTo>
                  <a:pt x="268" y="601"/>
                  <a:pt x="368" y="901"/>
                  <a:pt x="902" y="7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2" name="Google Shape;8442;p37"/>
          <p:cNvSpPr/>
          <p:nvPr/>
        </p:nvSpPr>
        <p:spPr>
          <a:xfrm rot="10800000">
            <a:off x="8759374" y="5533509"/>
            <a:ext cx="27276" cy="22147"/>
          </a:xfrm>
          <a:custGeom>
            <a:rect b="b" l="l" r="r" t="t"/>
            <a:pathLst>
              <a:path extrusionOk="0" h="868" w="1069">
                <a:moveTo>
                  <a:pt x="1035" y="701"/>
                </a:moveTo>
                <a:cubicBezTo>
                  <a:pt x="1068" y="201"/>
                  <a:pt x="335" y="1"/>
                  <a:pt x="1" y="301"/>
                </a:cubicBezTo>
                <a:cubicBezTo>
                  <a:pt x="34" y="868"/>
                  <a:pt x="668" y="868"/>
                  <a:pt x="1035" y="7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3" name="Google Shape;8443;p37"/>
          <p:cNvSpPr/>
          <p:nvPr/>
        </p:nvSpPr>
        <p:spPr>
          <a:xfrm rot="10800000">
            <a:off x="7694633" y="5535193"/>
            <a:ext cx="19621" cy="14493"/>
          </a:xfrm>
          <a:custGeom>
            <a:rect b="b" l="l" r="r" t="t"/>
            <a:pathLst>
              <a:path extrusionOk="0" h="568" w="769">
                <a:moveTo>
                  <a:pt x="735" y="467"/>
                </a:moveTo>
                <a:cubicBezTo>
                  <a:pt x="768" y="100"/>
                  <a:pt x="535" y="0"/>
                  <a:pt x="134" y="67"/>
                </a:cubicBezTo>
                <a:cubicBezTo>
                  <a:pt x="1" y="567"/>
                  <a:pt x="335" y="534"/>
                  <a:pt x="735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4" name="Google Shape;8444;p37"/>
          <p:cNvSpPr/>
          <p:nvPr/>
        </p:nvSpPr>
        <p:spPr>
          <a:xfrm rot="10800000">
            <a:off x="6881827" y="5532642"/>
            <a:ext cx="11941" cy="11941"/>
          </a:xfrm>
          <a:custGeom>
            <a:rect b="b" l="l" r="r" t="t"/>
            <a:pathLst>
              <a:path extrusionOk="0" h="468" w="468">
                <a:moveTo>
                  <a:pt x="467" y="434"/>
                </a:moveTo>
                <a:lnTo>
                  <a:pt x="467" y="0"/>
                </a:lnTo>
                <a:lnTo>
                  <a:pt x="34" y="0"/>
                </a:lnTo>
                <a:cubicBezTo>
                  <a:pt x="0" y="334"/>
                  <a:pt x="167" y="467"/>
                  <a:pt x="467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5" name="Google Shape;8445;p37"/>
          <p:cNvSpPr/>
          <p:nvPr/>
        </p:nvSpPr>
        <p:spPr>
          <a:xfrm rot="10800000">
            <a:off x="7852954" y="5514781"/>
            <a:ext cx="34905" cy="29802"/>
          </a:xfrm>
          <a:custGeom>
            <a:rect b="b" l="l" r="r" t="t"/>
            <a:pathLst>
              <a:path extrusionOk="0" h="1168" w="1368">
                <a:moveTo>
                  <a:pt x="1234" y="267"/>
                </a:moveTo>
                <a:cubicBezTo>
                  <a:pt x="967" y="0"/>
                  <a:pt x="534" y="200"/>
                  <a:pt x="200" y="267"/>
                </a:cubicBezTo>
                <a:cubicBezTo>
                  <a:pt x="0" y="1168"/>
                  <a:pt x="1368" y="934"/>
                  <a:pt x="1234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6" name="Google Shape;8446;p37"/>
          <p:cNvSpPr/>
          <p:nvPr/>
        </p:nvSpPr>
        <p:spPr>
          <a:xfrm rot="10800000">
            <a:off x="8936397" y="5484980"/>
            <a:ext cx="29827" cy="33221"/>
          </a:xfrm>
          <a:custGeom>
            <a:rect b="b" l="l" r="r" t="t"/>
            <a:pathLst>
              <a:path extrusionOk="0" h="1302" w="1169">
                <a:moveTo>
                  <a:pt x="1" y="434"/>
                </a:moveTo>
                <a:cubicBezTo>
                  <a:pt x="1" y="934"/>
                  <a:pt x="668" y="1301"/>
                  <a:pt x="1035" y="1001"/>
                </a:cubicBezTo>
                <a:cubicBezTo>
                  <a:pt x="1168" y="401"/>
                  <a:pt x="468" y="0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7" name="Google Shape;8447;p37"/>
          <p:cNvSpPr/>
          <p:nvPr/>
        </p:nvSpPr>
        <p:spPr>
          <a:xfrm rot="10800000">
            <a:off x="7995940" y="5483296"/>
            <a:ext cx="19596" cy="17044"/>
          </a:xfrm>
          <a:custGeom>
            <a:rect b="b" l="l" r="r" t="t"/>
            <a:pathLst>
              <a:path extrusionOk="0" h="668" w="768">
                <a:moveTo>
                  <a:pt x="67" y="1"/>
                </a:moveTo>
                <a:cubicBezTo>
                  <a:pt x="1" y="468"/>
                  <a:pt x="201" y="668"/>
                  <a:pt x="668" y="601"/>
                </a:cubicBezTo>
                <a:cubicBezTo>
                  <a:pt x="768" y="101"/>
                  <a:pt x="401" y="68"/>
                  <a:pt x="67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8" name="Google Shape;8448;p37"/>
          <p:cNvSpPr/>
          <p:nvPr/>
        </p:nvSpPr>
        <p:spPr>
          <a:xfrm rot="10800000">
            <a:off x="9116839" y="5466252"/>
            <a:ext cx="24699" cy="23015"/>
          </a:xfrm>
          <a:custGeom>
            <a:rect b="b" l="l" r="r" t="t"/>
            <a:pathLst>
              <a:path extrusionOk="0" h="902" w="968">
                <a:moveTo>
                  <a:pt x="300" y="901"/>
                </a:moveTo>
                <a:cubicBezTo>
                  <a:pt x="701" y="901"/>
                  <a:pt x="600" y="668"/>
                  <a:pt x="867" y="901"/>
                </a:cubicBezTo>
                <a:cubicBezTo>
                  <a:pt x="967" y="301"/>
                  <a:pt x="801" y="0"/>
                  <a:pt x="300" y="34"/>
                </a:cubicBezTo>
                <a:cubicBezTo>
                  <a:pt x="0" y="301"/>
                  <a:pt x="234" y="568"/>
                  <a:pt x="300" y="9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9" name="Google Shape;8449;p37"/>
          <p:cNvSpPr/>
          <p:nvPr/>
        </p:nvSpPr>
        <p:spPr>
          <a:xfrm rot="10800000">
            <a:off x="9017254" y="5453494"/>
            <a:ext cx="24724" cy="24699"/>
          </a:xfrm>
          <a:custGeom>
            <a:rect b="b" l="l" r="r" t="t"/>
            <a:pathLst>
              <a:path extrusionOk="0" h="968" w="969">
                <a:moveTo>
                  <a:pt x="935" y="767"/>
                </a:moveTo>
                <a:cubicBezTo>
                  <a:pt x="968" y="234"/>
                  <a:pt x="735" y="0"/>
                  <a:pt x="201" y="33"/>
                </a:cubicBezTo>
                <a:cubicBezTo>
                  <a:pt x="1" y="267"/>
                  <a:pt x="1" y="634"/>
                  <a:pt x="201" y="901"/>
                </a:cubicBezTo>
                <a:cubicBezTo>
                  <a:pt x="468" y="967"/>
                  <a:pt x="701" y="901"/>
                  <a:pt x="935" y="7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0" name="Google Shape;8450;p37"/>
          <p:cNvSpPr/>
          <p:nvPr/>
        </p:nvSpPr>
        <p:spPr>
          <a:xfrm rot="10800000">
            <a:off x="8643638" y="5447549"/>
            <a:ext cx="22147" cy="19596"/>
          </a:xfrm>
          <a:custGeom>
            <a:rect b="b" l="l" r="r" t="t"/>
            <a:pathLst>
              <a:path extrusionOk="0" h="768" w="868">
                <a:moveTo>
                  <a:pt x="134" y="768"/>
                </a:moveTo>
                <a:lnTo>
                  <a:pt x="835" y="768"/>
                </a:lnTo>
                <a:cubicBezTo>
                  <a:pt x="868" y="134"/>
                  <a:pt x="1" y="1"/>
                  <a:pt x="101" y="7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1" name="Google Shape;8451;p37"/>
          <p:cNvSpPr/>
          <p:nvPr/>
        </p:nvSpPr>
        <p:spPr>
          <a:xfrm rot="10800000">
            <a:off x="8643638" y="5447549"/>
            <a:ext cx="22147" cy="19596"/>
          </a:xfrm>
          <a:custGeom>
            <a:rect b="b" l="l" r="r" t="t"/>
            <a:pathLst>
              <a:path extrusionOk="0" fill="none" h="768" w="868">
                <a:moveTo>
                  <a:pt x="134" y="768"/>
                </a:moveTo>
                <a:lnTo>
                  <a:pt x="835" y="768"/>
                </a:lnTo>
                <a:cubicBezTo>
                  <a:pt x="868" y="134"/>
                  <a:pt x="1" y="1"/>
                  <a:pt x="101" y="7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2" name="Google Shape;8452;p37"/>
          <p:cNvSpPr/>
          <p:nvPr/>
        </p:nvSpPr>
        <p:spPr>
          <a:xfrm rot="10800000">
            <a:off x="9043637" y="5379450"/>
            <a:ext cx="75780" cy="97901"/>
          </a:xfrm>
          <a:custGeom>
            <a:rect b="b" l="l" r="r" t="t"/>
            <a:pathLst>
              <a:path extrusionOk="0" h="3837" w="2970">
                <a:moveTo>
                  <a:pt x="2369" y="3670"/>
                </a:moveTo>
                <a:cubicBezTo>
                  <a:pt x="2502" y="3370"/>
                  <a:pt x="2969" y="3403"/>
                  <a:pt x="2936" y="2936"/>
                </a:cubicBezTo>
                <a:cubicBezTo>
                  <a:pt x="2469" y="2436"/>
                  <a:pt x="2002" y="3470"/>
                  <a:pt x="1635" y="2769"/>
                </a:cubicBezTo>
                <a:cubicBezTo>
                  <a:pt x="1735" y="1802"/>
                  <a:pt x="1935" y="1835"/>
                  <a:pt x="2235" y="1001"/>
                </a:cubicBezTo>
                <a:cubicBezTo>
                  <a:pt x="0" y="0"/>
                  <a:pt x="167" y="3837"/>
                  <a:pt x="2369" y="367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3" name="Google Shape;8453;p37"/>
          <p:cNvSpPr/>
          <p:nvPr/>
        </p:nvSpPr>
        <p:spPr>
          <a:xfrm rot="10800000">
            <a:off x="6879276" y="5417748"/>
            <a:ext cx="18754" cy="11099"/>
          </a:xfrm>
          <a:custGeom>
            <a:rect b="b" l="l" r="r" t="t"/>
            <a:pathLst>
              <a:path extrusionOk="0" h="435" w="735">
                <a:moveTo>
                  <a:pt x="201" y="434"/>
                </a:moveTo>
                <a:lnTo>
                  <a:pt x="501" y="434"/>
                </a:lnTo>
                <a:cubicBezTo>
                  <a:pt x="734" y="68"/>
                  <a:pt x="0" y="1"/>
                  <a:pt x="67" y="301"/>
                </a:cubicBezTo>
                <a:cubicBezTo>
                  <a:pt x="134" y="301"/>
                  <a:pt x="234" y="301"/>
                  <a:pt x="201" y="4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4" name="Google Shape;8454;p37"/>
          <p:cNvSpPr/>
          <p:nvPr/>
        </p:nvSpPr>
        <p:spPr>
          <a:xfrm rot="10800000">
            <a:off x="6879276" y="5417748"/>
            <a:ext cx="18754" cy="11099"/>
          </a:xfrm>
          <a:custGeom>
            <a:rect b="b" l="l" r="r" t="t"/>
            <a:pathLst>
              <a:path extrusionOk="0" fill="none" h="435" w="735">
                <a:moveTo>
                  <a:pt x="201" y="434"/>
                </a:moveTo>
                <a:lnTo>
                  <a:pt x="501" y="434"/>
                </a:lnTo>
                <a:cubicBezTo>
                  <a:pt x="734" y="68"/>
                  <a:pt x="0" y="1"/>
                  <a:pt x="67" y="301"/>
                </a:cubicBezTo>
                <a:cubicBezTo>
                  <a:pt x="134" y="301"/>
                  <a:pt x="234" y="301"/>
                  <a:pt x="201" y="4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5" name="Google Shape;8455;p37"/>
          <p:cNvSpPr/>
          <p:nvPr/>
        </p:nvSpPr>
        <p:spPr>
          <a:xfrm rot="10800000">
            <a:off x="7672512" y="5401571"/>
            <a:ext cx="17044" cy="13651"/>
          </a:xfrm>
          <a:custGeom>
            <a:rect b="b" l="l" r="r" t="t"/>
            <a:pathLst>
              <a:path extrusionOk="0" h="535" w="668">
                <a:moveTo>
                  <a:pt x="634" y="468"/>
                </a:moveTo>
                <a:cubicBezTo>
                  <a:pt x="667" y="101"/>
                  <a:pt x="434" y="1"/>
                  <a:pt x="67" y="67"/>
                </a:cubicBezTo>
                <a:cubicBezTo>
                  <a:pt x="0" y="434"/>
                  <a:pt x="267" y="534"/>
                  <a:pt x="634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6" name="Google Shape;8456;p37"/>
          <p:cNvSpPr/>
          <p:nvPr/>
        </p:nvSpPr>
        <p:spPr>
          <a:xfrm rot="10800000">
            <a:off x="8857250" y="5393917"/>
            <a:ext cx="18754" cy="17912"/>
          </a:xfrm>
          <a:custGeom>
            <a:rect b="b" l="l" r="r" t="t"/>
            <a:pathLst>
              <a:path extrusionOk="0" h="702" w="735">
                <a:moveTo>
                  <a:pt x="734" y="335"/>
                </a:moveTo>
                <a:cubicBezTo>
                  <a:pt x="634" y="268"/>
                  <a:pt x="34" y="1"/>
                  <a:pt x="0" y="335"/>
                </a:cubicBezTo>
                <a:cubicBezTo>
                  <a:pt x="67" y="435"/>
                  <a:pt x="701" y="701"/>
                  <a:pt x="734" y="3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7" name="Google Shape;8457;p37"/>
          <p:cNvSpPr/>
          <p:nvPr/>
        </p:nvSpPr>
        <p:spPr>
          <a:xfrm rot="10800000">
            <a:off x="9018122" y="5384553"/>
            <a:ext cx="18754" cy="15360"/>
          </a:xfrm>
          <a:custGeom>
            <a:rect b="b" l="l" r="r" t="t"/>
            <a:pathLst>
              <a:path extrusionOk="0" h="602" w="735">
                <a:moveTo>
                  <a:pt x="735" y="168"/>
                </a:moveTo>
                <a:cubicBezTo>
                  <a:pt x="468" y="201"/>
                  <a:pt x="401" y="1"/>
                  <a:pt x="134" y="34"/>
                </a:cubicBezTo>
                <a:cubicBezTo>
                  <a:pt x="1" y="435"/>
                  <a:pt x="668" y="601"/>
                  <a:pt x="735" y="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8" name="Google Shape;8458;p37"/>
          <p:cNvSpPr/>
          <p:nvPr/>
        </p:nvSpPr>
        <p:spPr>
          <a:xfrm rot="10800000">
            <a:off x="7339719" y="5359012"/>
            <a:ext cx="17912" cy="11099"/>
          </a:xfrm>
          <a:custGeom>
            <a:rect b="b" l="l" r="r" t="t"/>
            <a:pathLst>
              <a:path extrusionOk="0" h="435" w="702">
                <a:moveTo>
                  <a:pt x="668" y="167"/>
                </a:moveTo>
                <a:cubicBezTo>
                  <a:pt x="468" y="167"/>
                  <a:pt x="468" y="0"/>
                  <a:pt x="201" y="34"/>
                </a:cubicBezTo>
                <a:cubicBezTo>
                  <a:pt x="1" y="401"/>
                  <a:pt x="701" y="434"/>
                  <a:pt x="668" y="1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9" name="Google Shape;8459;p37"/>
          <p:cNvSpPr/>
          <p:nvPr/>
        </p:nvSpPr>
        <p:spPr>
          <a:xfrm rot="10800000">
            <a:off x="9115130" y="5329236"/>
            <a:ext cx="23015" cy="17044"/>
          </a:xfrm>
          <a:custGeom>
            <a:rect b="b" l="l" r="r" t="t"/>
            <a:pathLst>
              <a:path extrusionOk="0" h="668" w="902">
                <a:moveTo>
                  <a:pt x="901" y="267"/>
                </a:moveTo>
                <a:cubicBezTo>
                  <a:pt x="701" y="67"/>
                  <a:pt x="0" y="0"/>
                  <a:pt x="0" y="401"/>
                </a:cubicBezTo>
                <a:cubicBezTo>
                  <a:pt x="201" y="601"/>
                  <a:pt x="901" y="668"/>
                  <a:pt x="901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0" name="Google Shape;8460;p37"/>
          <p:cNvSpPr/>
          <p:nvPr/>
        </p:nvSpPr>
        <p:spPr>
          <a:xfrm rot="10800000">
            <a:off x="8485317" y="5336049"/>
            <a:ext cx="18754" cy="10232"/>
          </a:xfrm>
          <a:custGeom>
            <a:rect b="b" l="l" r="r" t="t"/>
            <a:pathLst>
              <a:path extrusionOk="0" h="401" w="735">
                <a:moveTo>
                  <a:pt x="201" y="401"/>
                </a:moveTo>
                <a:lnTo>
                  <a:pt x="501" y="401"/>
                </a:lnTo>
                <a:cubicBezTo>
                  <a:pt x="734" y="67"/>
                  <a:pt x="1" y="0"/>
                  <a:pt x="67" y="267"/>
                </a:cubicBezTo>
                <a:cubicBezTo>
                  <a:pt x="134" y="267"/>
                  <a:pt x="234" y="267"/>
                  <a:pt x="201" y="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1" name="Google Shape;8461;p37"/>
          <p:cNvSpPr/>
          <p:nvPr/>
        </p:nvSpPr>
        <p:spPr>
          <a:xfrm rot="10800000">
            <a:off x="7430808" y="5328394"/>
            <a:ext cx="20438" cy="14493"/>
          </a:xfrm>
          <a:custGeom>
            <a:rect b="b" l="l" r="r" t="t"/>
            <a:pathLst>
              <a:path extrusionOk="0" h="568" w="801">
                <a:moveTo>
                  <a:pt x="667" y="568"/>
                </a:moveTo>
                <a:cubicBezTo>
                  <a:pt x="801" y="101"/>
                  <a:pt x="434" y="101"/>
                  <a:pt x="234" y="1"/>
                </a:cubicBezTo>
                <a:cubicBezTo>
                  <a:pt x="167" y="168"/>
                  <a:pt x="0" y="268"/>
                  <a:pt x="67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2" name="Google Shape;8462;p37"/>
          <p:cNvSpPr/>
          <p:nvPr/>
        </p:nvSpPr>
        <p:spPr>
          <a:xfrm rot="10800000">
            <a:off x="8047863" y="5315611"/>
            <a:ext cx="32353" cy="12809"/>
          </a:xfrm>
          <a:custGeom>
            <a:rect b="b" l="l" r="r" t="t"/>
            <a:pathLst>
              <a:path extrusionOk="0" h="502" w="1268">
                <a:moveTo>
                  <a:pt x="1001" y="1"/>
                </a:moveTo>
                <a:lnTo>
                  <a:pt x="267" y="1"/>
                </a:lnTo>
                <a:cubicBezTo>
                  <a:pt x="0" y="501"/>
                  <a:pt x="1268" y="501"/>
                  <a:pt x="1001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3" name="Google Shape;8463;p37"/>
          <p:cNvSpPr/>
          <p:nvPr/>
        </p:nvSpPr>
        <p:spPr>
          <a:xfrm rot="10800000">
            <a:off x="7849535" y="5284126"/>
            <a:ext cx="51107" cy="43427"/>
          </a:xfrm>
          <a:custGeom>
            <a:rect b="b" l="l" r="r" t="t"/>
            <a:pathLst>
              <a:path extrusionOk="0" h="1702" w="2003">
                <a:moveTo>
                  <a:pt x="1001" y="267"/>
                </a:moveTo>
                <a:cubicBezTo>
                  <a:pt x="1" y="934"/>
                  <a:pt x="2002" y="1702"/>
                  <a:pt x="1869" y="567"/>
                </a:cubicBezTo>
                <a:cubicBezTo>
                  <a:pt x="1802" y="34"/>
                  <a:pt x="1368" y="0"/>
                  <a:pt x="1001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4" name="Google Shape;8464;p37"/>
          <p:cNvSpPr/>
          <p:nvPr/>
        </p:nvSpPr>
        <p:spPr>
          <a:xfrm rot="10800000">
            <a:off x="8670020" y="5308799"/>
            <a:ext cx="17044" cy="12809"/>
          </a:xfrm>
          <a:custGeom>
            <a:rect b="b" l="l" r="r" t="t"/>
            <a:pathLst>
              <a:path extrusionOk="0" h="502" w="668">
                <a:moveTo>
                  <a:pt x="635" y="501"/>
                </a:moveTo>
                <a:cubicBezTo>
                  <a:pt x="668" y="101"/>
                  <a:pt x="434" y="1"/>
                  <a:pt x="67" y="34"/>
                </a:cubicBezTo>
                <a:cubicBezTo>
                  <a:pt x="1" y="434"/>
                  <a:pt x="368" y="434"/>
                  <a:pt x="635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5" name="Google Shape;8465;p37"/>
          <p:cNvSpPr/>
          <p:nvPr/>
        </p:nvSpPr>
        <p:spPr>
          <a:xfrm rot="10800000">
            <a:off x="8715131" y="5292648"/>
            <a:ext cx="16177" cy="16177"/>
          </a:xfrm>
          <a:custGeom>
            <a:rect b="b" l="l" r="r" t="t"/>
            <a:pathLst>
              <a:path extrusionOk="0" h="634" w="634">
                <a:moveTo>
                  <a:pt x="601" y="567"/>
                </a:moveTo>
                <a:cubicBezTo>
                  <a:pt x="634" y="134"/>
                  <a:pt x="34" y="0"/>
                  <a:pt x="0" y="400"/>
                </a:cubicBezTo>
                <a:cubicBezTo>
                  <a:pt x="200" y="467"/>
                  <a:pt x="300" y="634"/>
                  <a:pt x="601" y="5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6" name="Google Shape;8466;p37"/>
          <p:cNvSpPr/>
          <p:nvPr/>
        </p:nvSpPr>
        <p:spPr>
          <a:xfrm rot="10800000">
            <a:off x="8535531" y="5262004"/>
            <a:ext cx="45978" cy="45136"/>
          </a:xfrm>
          <a:custGeom>
            <a:rect b="b" l="l" r="r" t="t"/>
            <a:pathLst>
              <a:path extrusionOk="0" h="1769" w="1802">
                <a:moveTo>
                  <a:pt x="0" y="1068"/>
                </a:moveTo>
                <a:cubicBezTo>
                  <a:pt x="400" y="1535"/>
                  <a:pt x="1034" y="1769"/>
                  <a:pt x="1635" y="1669"/>
                </a:cubicBezTo>
                <a:cubicBezTo>
                  <a:pt x="1801" y="701"/>
                  <a:pt x="133" y="1"/>
                  <a:pt x="0" y="10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7" name="Google Shape;8467;p37"/>
          <p:cNvSpPr/>
          <p:nvPr/>
        </p:nvSpPr>
        <p:spPr>
          <a:xfrm rot="10800000">
            <a:off x="8719367" y="5273052"/>
            <a:ext cx="16202" cy="15360"/>
          </a:xfrm>
          <a:custGeom>
            <a:rect b="b" l="l" r="r" t="t"/>
            <a:pathLst>
              <a:path extrusionOk="0" h="602" w="635">
                <a:moveTo>
                  <a:pt x="634" y="201"/>
                </a:moveTo>
                <a:cubicBezTo>
                  <a:pt x="434" y="134"/>
                  <a:pt x="367" y="1"/>
                  <a:pt x="34" y="34"/>
                </a:cubicBezTo>
                <a:cubicBezTo>
                  <a:pt x="0" y="468"/>
                  <a:pt x="634" y="601"/>
                  <a:pt x="634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8" name="Google Shape;8468;p37"/>
          <p:cNvSpPr/>
          <p:nvPr/>
        </p:nvSpPr>
        <p:spPr>
          <a:xfrm rot="10800000">
            <a:off x="7049512" y="5272210"/>
            <a:ext cx="7680" cy="7680"/>
          </a:xfrm>
          <a:custGeom>
            <a:rect b="b" l="l" r="r" t="t"/>
            <a:pathLst>
              <a:path extrusionOk="0" h="301" w="301">
                <a:moveTo>
                  <a:pt x="1" y="0"/>
                </a:moveTo>
                <a:lnTo>
                  <a:pt x="1" y="301"/>
                </a:lnTo>
                <a:lnTo>
                  <a:pt x="301" y="301"/>
                </a:lnTo>
                <a:lnTo>
                  <a:pt x="30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9" name="Google Shape;8469;p37"/>
          <p:cNvSpPr/>
          <p:nvPr/>
        </p:nvSpPr>
        <p:spPr>
          <a:xfrm rot="10800000">
            <a:off x="8098076" y="5212633"/>
            <a:ext cx="28960" cy="30669"/>
          </a:xfrm>
          <a:custGeom>
            <a:rect b="b" l="l" r="r" t="t"/>
            <a:pathLst>
              <a:path extrusionOk="0" h="1202" w="1135">
                <a:moveTo>
                  <a:pt x="67" y="468"/>
                </a:moveTo>
                <a:cubicBezTo>
                  <a:pt x="1" y="735"/>
                  <a:pt x="67" y="1001"/>
                  <a:pt x="201" y="1202"/>
                </a:cubicBezTo>
                <a:cubicBezTo>
                  <a:pt x="1135" y="1168"/>
                  <a:pt x="968" y="1"/>
                  <a:pt x="67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0" name="Google Shape;8470;p37"/>
          <p:cNvSpPr/>
          <p:nvPr/>
        </p:nvSpPr>
        <p:spPr>
          <a:xfrm rot="10800000">
            <a:off x="7733799" y="5216026"/>
            <a:ext cx="22147" cy="10257"/>
          </a:xfrm>
          <a:custGeom>
            <a:rect b="b" l="l" r="r" t="t"/>
            <a:pathLst>
              <a:path extrusionOk="0" h="402" w="868">
                <a:moveTo>
                  <a:pt x="167" y="401"/>
                </a:moveTo>
                <a:lnTo>
                  <a:pt x="734" y="401"/>
                </a:lnTo>
                <a:cubicBezTo>
                  <a:pt x="868" y="1"/>
                  <a:pt x="0" y="1"/>
                  <a:pt x="134" y="4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1" name="Google Shape;8471;p37"/>
          <p:cNvSpPr/>
          <p:nvPr/>
        </p:nvSpPr>
        <p:spPr>
          <a:xfrm rot="10800000">
            <a:off x="7733799" y="5216026"/>
            <a:ext cx="22147" cy="10257"/>
          </a:xfrm>
          <a:custGeom>
            <a:rect b="b" l="l" r="r" t="t"/>
            <a:pathLst>
              <a:path extrusionOk="0" fill="none" h="402" w="868">
                <a:moveTo>
                  <a:pt x="167" y="401"/>
                </a:moveTo>
                <a:lnTo>
                  <a:pt x="734" y="401"/>
                </a:lnTo>
                <a:cubicBezTo>
                  <a:pt x="868" y="1"/>
                  <a:pt x="0" y="1"/>
                  <a:pt x="134" y="4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2" name="Google Shape;8472;p37"/>
          <p:cNvSpPr/>
          <p:nvPr/>
        </p:nvSpPr>
        <p:spPr>
          <a:xfrm rot="10800000">
            <a:off x="8913434" y="5193905"/>
            <a:ext cx="18754" cy="11099"/>
          </a:xfrm>
          <a:custGeom>
            <a:rect b="b" l="l" r="r" t="t"/>
            <a:pathLst>
              <a:path extrusionOk="0" h="435" w="735">
                <a:moveTo>
                  <a:pt x="568" y="1"/>
                </a:moveTo>
                <a:lnTo>
                  <a:pt x="1" y="1"/>
                </a:lnTo>
                <a:lnTo>
                  <a:pt x="1" y="301"/>
                </a:lnTo>
                <a:cubicBezTo>
                  <a:pt x="268" y="268"/>
                  <a:pt x="735" y="434"/>
                  <a:pt x="568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3" name="Google Shape;8473;p37"/>
          <p:cNvSpPr/>
          <p:nvPr/>
        </p:nvSpPr>
        <p:spPr>
          <a:xfrm rot="10800000">
            <a:off x="7953381" y="5152213"/>
            <a:ext cx="18754" cy="20438"/>
          </a:xfrm>
          <a:custGeom>
            <a:rect b="b" l="l" r="r" t="t"/>
            <a:pathLst>
              <a:path extrusionOk="0" h="801" w="735">
                <a:moveTo>
                  <a:pt x="735" y="201"/>
                </a:moveTo>
                <a:cubicBezTo>
                  <a:pt x="501" y="0"/>
                  <a:pt x="201" y="0"/>
                  <a:pt x="1" y="201"/>
                </a:cubicBezTo>
                <a:cubicBezTo>
                  <a:pt x="34" y="801"/>
                  <a:pt x="635" y="601"/>
                  <a:pt x="735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4" name="Google Shape;8474;p37"/>
          <p:cNvSpPr/>
          <p:nvPr/>
        </p:nvSpPr>
        <p:spPr>
          <a:xfrm rot="10800000">
            <a:off x="8297221" y="5140297"/>
            <a:ext cx="18754" cy="22147"/>
          </a:xfrm>
          <a:custGeom>
            <a:rect b="b" l="l" r="r" t="t"/>
            <a:pathLst>
              <a:path extrusionOk="0" h="868" w="735">
                <a:moveTo>
                  <a:pt x="0" y="534"/>
                </a:moveTo>
                <a:cubicBezTo>
                  <a:pt x="101" y="601"/>
                  <a:pt x="701" y="868"/>
                  <a:pt x="734" y="534"/>
                </a:cubicBezTo>
                <a:cubicBezTo>
                  <a:pt x="501" y="368"/>
                  <a:pt x="134" y="1"/>
                  <a:pt x="0" y="5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5" name="Google Shape;8475;p37"/>
          <p:cNvSpPr/>
          <p:nvPr/>
        </p:nvSpPr>
        <p:spPr>
          <a:xfrm rot="10800000">
            <a:off x="8189139" y="5119860"/>
            <a:ext cx="44269" cy="37482"/>
          </a:xfrm>
          <a:custGeom>
            <a:rect b="b" l="l" r="r" t="t"/>
            <a:pathLst>
              <a:path extrusionOk="0" h="1469" w="1735">
                <a:moveTo>
                  <a:pt x="267" y="1068"/>
                </a:moveTo>
                <a:cubicBezTo>
                  <a:pt x="534" y="1135"/>
                  <a:pt x="534" y="1469"/>
                  <a:pt x="1001" y="1368"/>
                </a:cubicBezTo>
                <a:cubicBezTo>
                  <a:pt x="1168" y="935"/>
                  <a:pt x="1635" y="835"/>
                  <a:pt x="1735" y="334"/>
                </a:cubicBezTo>
                <a:cubicBezTo>
                  <a:pt x="1201" y="1"/>
                  <a:pt x="0" y="101"/>
                  <a:pt x="267" y="10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6" name="Google Shape;8476;p37"/>
          <p:cNvSpPr/>
          <p:nvPr/>
        </p:nvSpPr>
        <p:spPr>
          <a:xfrm rot="10800000">
            <a:off x="8189139" y="5119860"/>
            <a:ext cx="44269" cy="37482"/>
          </a:xfrm>
          <a:custGeom>
            <a:rect b="b" l="l" r="r" t="t"/>
            <a:pathLst>
              <a:path extrusionOk="0" fill="none" h="1469" w="1735">
                <a:moveTo>
                  <a:pt x="267" y="1068"/>
                </a:moveTo>
                <a:cubicBezTo>
                  <a:pt x="534" y="1135"/>
                  <a:pt x="534" y="1469"/>
                  <a:pt x="1001" y="1368"/>
                </a:cubicBezTo>
                <a:cubicBezTo>
                  <a:pt x="1168" y="935"/>
                  <a:pt x="1635" y="835"/>
                  <a:pt x="1735" y="334"/>
                </a:cubicBezTo>
                <a:cubicBezTo>
                  <a:pt x="1201" y="1"/>
                  <a:pt x="0" y="101"/>
                  <a:pt x="267" y="10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7" name="Google Shape;8477;p37"/>
          <p:cNvSpPr/>
          <p:nvPr/>
        </p:nvSpPr>
        <p:spPr>
          <a:xfrm rot="10800000">
            <a:off x="8692984" y="5115599"/>
            <a:ext cx="38324" cy="38324"/>
          </a:xfrm>
          <a:custGeom>
            <a:rect b="b" l="l" r="r" t="t"/>
            <a:pathLst>
              <a:path extrusionOk="0" h="1502" w="1502">
                <a:moveTo>
                  <a:pt x="1501" y="1368"/>
                </a:moveTo>
                <a:cubicBezTo>
                  <a:pt x="1501" y="0"/>
                  <a:pt x="0" y="1501"/>
                  <a:pt x="1501" y="1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8" name="Google Shape;8478;p37"/>
          <p:cNvSpPr/>
          <p:nvPr/>
        </p:nvSpPr>
        <p:spPr>
          <a:xfrm rot="10800000">
            <a:off x="8842783" y="5050076"/>
            <a:ext cx="66416" cy="108107"/>
          </a:xfrm>
          <a:custGeom>
            <a:rect b="b" l="l" r="r" t="t"/>
            <a:pathLst>
              <a:path extrusionOk="0" h="4237" w="2603">
                <a:moveTo>
                  <a:pt x="2602" y="1535"/>
                </a:moveTo>
                <a:cubicBezTo>
                  <a:pt x="1" y="0"/>
                  <a:pt x="1568" y="4237"/>
                  <a:pt x="2602" y="15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9" name="Google Shape;8479;p37"/>
          <p:cNvSpPr/>
          <p:nvPr/>
        </p:nvSpPr>
        <p:spPr>
          <a:xfrm rot="10800000">
            <a:off x="8252978" y="5102841"/>
            <a:ext cx="28960" cy="17044"/>
          </a:xfrm>
          <a:custGeom>
            <a:rect b="b" l="l" r="r" t="t"/>
            <a:pathLst>
              <a:path extrusionOk="0" h="668" w="1135">
                <a:moveTo>
                  <a:pt x="1001" y="634"/>
                </a:moveTo>
                <a:cubicBezTo>
                  <a:pt x="1135" y="1"/>
                  <a:pt x="668" y="1"/>
                  <a:pt x="134" y="34"/>
                </a:cubicBezTo>
                <a:cubicBezTo>
                  <a:pt x="1" y="668"/>
                  <a:pt x="468" y="668"/>
                  <a:pt x="1001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0" name="Google Shape;8480;p37"/>
          <p:cNvSpPr/>
          <p:nvPr/>
        </p:nvSpPr>
        <p:spPr>
          <a:xfrm rot="10800000">
            <a:off x="7260572" y="5104551"/>
            <a:ext cx="18754" cy="11941"/>
          </a:xfrm>
          <a:custGeom>
            <a:rect b="b" l="l" r="r" t="t"/>
            <a:pathLst>
              <a:path extrusionOk="0" h="468" w="735">
                <a:moveTo>
                  <a:pt x="234" y="34"/>
                </a:moveTo>
                <a:cubicBezTo>
                  <a:pt x="0" y="401"/>
                  <a:pt x="734" y="468"/>
                  <a:pt x="668" y="201"/>
                </a:cubicBezTo>
                <a:cubicBezTo>
                  <a:pt x="467" y="201"/>
                  <a:pt x="467" y="1"/>
                  <a:pt x="234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1" name="Google Shape;8481;p37"/>
          <p:cNvSpPr/>
          <p:nvPr/>
        </p:nvSpPr>
        <p:spPr>
          <a:xfrm rot="10800000">
            <a:off x="7038438" y="5103683"/>
            <a:ext cx="11941" cy="11941"/>
          </a:xfrm>
          <a:custGeom>
            <a:rect b="b" l="l" r="r" t="t"/>
            <a:pathLst>
              <a:path extrusionOk="0" h="468" w="468">
                <a:moveTo>
                  <a:pt x="468" y="467"/>
                </a:moveTo>
                <a:lnTo>
                  <a:pt x="468" y="0"/>
                </a:lnTo>
                <a:lnTo>
                  <a:pt x="34" y="0"/>
                </a:lnTo>
                <a:cubicBezTo>
                  <a:pt x="1" y="334"/>
                  <a:pt x="167" y="467"/>
                  <a:pt x="468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2" name="Google Shape;8482;p37"/>
          <p:cNvSpPr/>
          <p:nvPr/>
        </p:nvSpPr>
        <p:spPr>
          <a:xfrm rot="10800000">
            <a:off x="7470790" y="5094319"/>
            <a:ext cx="18754" cy="27276"/>
          </a:xfrm>
          <a:custGeom>
            <a:rect b="b" l="l" r="r" t="t"/>
            <a:pathLst>
              <a:path extrusionOk="0" h="1069" w="735">
                <a:moveTo>
                  <a:pt x="734" y="535"/>
                </a:moveTo>
                <a:cubicBezTo>
                  <a:pt x="0" y="1"/>
                  <a:pt x="167" y="1068"/>
                  <a:pt x="734" y="5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3" name="Google Shape;8483;p37"/>
          <p:cNvSpPr/>
          <p:nvPr/>
        </p:nvSpPr>
        <p:spPr>
          <a:xfrm rot="10800000">
            <a:off x="8670020" y="5077301"/>
            <a:ext cx="12783" cy="12783"/>
          </a:xfrm>
          <a:custGeom>
            <a:rect b="b" l="l" r="r" t="t"/>
            <a:pathLst>
              <a:path extrusionOk="0" h="501" w="501">
                <a:moveTo>
                  <a:pt x="34" y="33"/>
                </a:moveTo>
                <a:cubicBezTo>
                  <a:pt x="1" y="367"/>
                  <a:pt x="167" y="500"/>
                  <a:pt x="468" y="467"/>
                </a:cubicBezTo>
                <a:cubicBezTo>
                  <a:pt x="501" y="167"/>
                  <a:pt x="334" y="0"/>
                  <a:pt x="34" y="3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4" name="Google Shape;8484;p37"/>
          <p:cNvSpPr/>
          <p:nvPr/>
        </p:nvSpPr>
        <p:spPr>
          <a:xfrm rot="10800000">
            <a:off x="7385697" y="5081562"/>
            <a:ext cx="11941" cy="8522"/>
          </a:xfrm>
          <a:custGeom>
            <a:rect b="b" l="l" r="r" t="t"/>
            <a:pathLst>
              <a:path extrusionOk="0" h="334" w="468">
                <a:moveTo>
                  <a:pt x="34" y="33"/>
                </a:moveTo>
                <a:lnTo>
                  <a:pt x="34" y="334"/>
                </a:lnTo>
                <a:lnTo>
                  <a:pt x="468" y="334"/>
                </a:lnTo>
                <a:cubicBezTo>
                  <a:pt x="468" y="67"/>
                  <a:pt x="301" y="0"/>
                  <a:pt x="1" y="33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5" name="Google Shape;8485;p37"/>
          <p:cNvSpPr/>
          <p:nvPr/>
        </p:nvSpPr>
        <p:spPr>
          <a:xfrm rot="10800000">
            <a:off x="7385697" y="5081562"/>
            <a:ext cx="11941" cy="8522"/>
          </a:xfrm>
          <a:custGeom>
            <a:rect b="b" l="l" r="r" t="t"/>
            <a:pathLst>
              <a:path extrusionOk="0" fill="none" h="334" w="468">
                <a:moveTo>
                  <a:pt x="34" y="33"/>
                </a:moveTo>
                <a:lnTo>
                  <a:pt x="34" y="334"/>
                </a:lnTo>
                <a:lnTo>
                  <a:pt x="468" y="334"/>
                </a:lnTo>
                <a:cubicBezTo>
                  <a:pt x="468" y="67"/>
                  <a:pt x="301" y="0"/>
                  <a:pt x="1" y="33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6" name="Google Shape;8486;p37"/>
          <p:cNvSpPr/>
          <p:nvPr/>
        </p:nvSpPr>
        <p:spPr>
          <a:xfrm rot="10800000">
            <a:off x="7264833" y="5046657"/>
            <a:ext cx="26408" cy="17912"/>
          </a:xfrm>
          <a:custGeom>
            <a:rect b="b" l="l" r="r" t="t"/>
            <a:pathLst>
              <a:path extrusionOk="0" h="702" w="1035">
                <a:moveTo>
                  <a:pt x="968" y="201"/>
                </a:moveTo>
                <a:cubicBezTo>
                  <a:pt x="768" y="67"/>
                  <a:pt x="501" y="1"/>
                  <a:pt x="234" y="67"/>
                </a:cubicBezTo>
                <a:cubicBezTo>
                  <a:pt x="0" y="701"/>
                  <a:pt x="1035" y="601"/>
                  <a:pt x="968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7" name="Google Shape;8487;p37"/>
          <p:cNvSpPr/>
          <p:nvPr/>
        </p:nvSpPr>
        <p:spPr>
          <a:xfrm rot="10800000">
            <a:off x="8375526" y="5039003"/>
            <a:ext cx="18754" cy="17912"/>
          </a:xfrm>
          <a:custGeom>
            <a:rect b="b" l="l" r="r" t="t"/>
            <a:pathLst>
              <a:path extrusionOk="0" h="702" w="735">
                <a:moveTo>
                  <a:pt x="734" y="335"/>
                </a:moveTo>
                <a:cubicBezTo>
                  <a:pt x="634" y="268"/>
                  <a:pt x="34" y="1"/>
                  <a:pt x="1" y="335"/>
                </a:cubicBezTo>
                <a:cubicBezTo>
                  <a:pt x="101" y="435"/>
                  <a:pt x="701" y="701"/>
                  <a:pt x="734" y="3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8" name="Google Shape;8488;p37"/>
          <p:cNvSpPr/>
          <p:nvPr/>
        </p:nvSpPr>
        <p:spPr>
          <a:xfrm rot="10800000">
            <a:off x="7401006" y="4995602"/>
            <a:ext cx="57894" cy="48530"/>
          </a:xfrm>
          <a:custGeom>
            <a:rect b="b" l="l" r="r" t="t"/>
            <a:pathLst>
              <a:path extrusionOk="0" h="1902" w="2269">
                <a:moveTo>
                  <a:pt x="667" y="1902"/>
                </a:moveTo>
                <a:cubicBezTo>
                  <a:pt x="1501" y="1768"/>
                  <a:pt x="2168" y="1535"/>
                  <a:pt x="2268" y="734"/>
                </a:cubicBezTo>
                <a:cubicBezTo>
                  <a:pt x="1434" y="0"/>
                  <a:pt x="0" y="701"/>
                  <a:pt x="667" y="1902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9" name="Google Shape;8489;p37"/>
          <p:cNvSpPr/>
          <p:nvPr/>
        </p:nvSpPr>
        <p:spPr>
          <a:xfrm rot="10800000">
            <a:off x="8671704" y="5003256"/>
            <a:ext cx="17912" cy="31511"/>
          </a:xfrm>
          <a:custGeom>
            <a:rect b="b" l="l" r="r" t="t"/>
            <a:pathLst>
              <a:path extrusionOk="0" h="1235" w="702">
                <a:moveTo>
                  <a:pt x="1" y="501"/>
                </a:moveTo>
                <a:cubicBezTo>
                  <a:pt x="601" y="1234"/>
                  <a:pt x="701" y="0"/>
                  <a:pt x="1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0" name="Google Shape;8490;p37"/>
          <p:cNvSpPr/>
          <p:nvPr/>
        </p:nvSpPr>
        <p:spPr>
          <a:xfrm rot="10800000">
            <a:off x="7696343" y="5002414"/>
            <a:ext cx="30669" cy="27250"/>
          </a:xfrm>
          <a:custGeom>
            <a:rect b="b" l="l" r="r" t="t"/>
            <a:pathLst>
              <a:path extrusionOk="0" h="1068" w="1202">
                <a:moveTo>
                  <a:pt x="634" y="1034"/>
                </a:moveTo>
                <a:cubicBezTo>
                  <a:pt x="1201" y="367"/>
                  <a:pt x="1" y="0"/>
                  <a:pt x="34" y="901"/>
                </a:cubicBezTo>
                <a:cubicBezTo>
                  <a:pt x="334" y="868"/>
                  <a:pt x="368" y="1068"/>
                  <a:pt x="634" y="10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1" name="Google Shape;8491;p37"/>
          <p:cNvSpPr/>
          <p:nvPr/>
        </p:nvSpPr>
        <p:spPr>
          <a:xfrm rot="10800000">
            <a:off x="6928647" y="4983686"/>
            <a:ext cx="16202" cy="16202"/>
          </a:xfrm>
          <a:custGeom>
            <a:rect b="b" l="l" r="r" t="t"/>
            <a:pathLst>
              <a:path extrusionOk="0" h="635" w="635">
                <a:moveTo>
                  <a:pt x="568" y="1"/>
                </a:moveTo>
                <a:cubicBezTo>
                  <a:pt x="368" y="1"/>
                  <a:pt x="168" y="34"/>
                  <a:pt x="1" y="168"/>
                </a:cubicBezTo>
                <a:cubicBezTo>
                  <a:pt x="1" y="301"/>
                  <a:pt x="34" y="468"/>
                  <a:pt x="134" y="601"/>
                </a:cubicBezTo>
                <a:cubicBezTo>
                  <a:pt x="535" y="635"/>
                  <a:pt x="635" y="401"/>
                  <a:pt x="568" y="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2" name="Google Shape;8492;p37"/>
          <p:cNvSpPr/>
          <p:nvPr/>
        </p:nvSpPr>
        <p:spPr>
          <a:xfrm rot="10800000">
            <a:off x="6928647" y="4983686"/>
            <a:ext cx="16202" cy="16202"/>
          </a:xfrm>
          <a:custGeom>
            <a:rect b="b" l="l" r="r" t="t"/>
            <a:pathLst>
              <a:path extrusionOk="0" fill="none" h="635" w="635">
                <a:moveTo>
                  <a:pt x="568" y="1"/>
                </a:moveTo>
                <a:cubicBezTo>
                  <a:pt x="368" y="1"/>
                  <a:pt x="168" y="34"/>
                  <a:pt x="1" y="168"/>
                </a:cubicBezTo>
                <a:cubicBezTo>
                  <a:pt x="1" y="301"/>
                  <a:pt x="34" y="468"/>
                  <a:pt x="134" y="601"/>
                </a:cubicBezTo>
                <a:cubicBezTo>
                  <a:pt x="535" y="635"/>
                  <a:pt x="635" y="401"/>
                  <a:pt x="568" y="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3" name="Google Shape;8493;p37"/>
          <p:cNvSpPr/>
          <p:nvPr/>
        </p:nvSpPr>
        <p:spPr>
          <a:xfrm rot="10800000">
            <a:off x="8898967" y="4968352"/>
            <a:ext cx="19596" cy="13651"/>
          </a:xfrm>
          <a:custGeom>
            <a:rect b="b" l="l" r="r" t="t"/>
            <a:pathLst>
              <a:path extrusionOk="0" h="535" w="768">
                <a:moveTo>
                  <a:pt x="634" y="501"/>
                </a:moveTo>
                <a:cubicBezTo>
                  <a:pt x="768" y="0"/>
                  <a:pt x="434" y="0"/>
                  <a:pt x="34" y="34"/>
                </a:cubicBezTo>
                <a:cubicBezTo>
                  <a:pt x="1" y="434"/>
                  <a:pt x="234" y="534"/>
                  <a:pt x="634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4" name="Google Shape;8494;p37"/>
          <p:cNvSpPr/>
          <p:nvPr/>
        </p:nvSpPr>
        <p:spPr>
          <a:xfrm rot="10800000">
            <a:off x="8509990" y="4932605"/>
            <a:ext cx="44294" cy="41743"/>
          </a:xfrm>
          <a:custGeom>
            <a:rect b="b" l="l" r="r" t="t"/>
            <a:pathLst>
              <a:path extrusionOk="0" h="1636" w="1736">
                <a:moveTo>
                  <a:pt x="267" y="34"/>
                </a:moveTo>
                <a:cubicBezTo>
                  <a:pt x="0" y="634"/>
                  <a:pt x="501" y="1235"/>
                  <a:pt x="834" y="1635"/>
                </a:cubicBezTo>
                <a:cubicBezTo>
                  <a:pt x="1502" y="1568"/>
                  <a:pt x="1702" y="1035"/>
                  <a:pt x="1735" y="334"/>
                </a:cubicBezTo>
                <a:cubicBezTo>
                  <a:pt x="1268" y="101"/>
                  <a:pt x="768" y="1"/>
                  <a:pt x="267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5" name="Google Shape;8495;p37"/>
          <p:cNvSpPr/>
          <p:nvPr/>
        </p:nvSpPr>
        <p:spPr>
          <a:xfrm rot="10800000">
            <a:off x="7120137" y="4953885"/>
            <a:ext cx="23857" cy="20463"/>
          </a:xfrm>
          <a:custGeom>
            <a:rect b="b" l="l" r="r" t="t"/>
            <a:pathLst>
              <a:path extrusionOk="0" h="802" w="935">
                <a:moveTo>
                  <a:pt x="467" y="768"/>
                </a:moveTo>
                <a:cubicBezTo>
                  <a:pt x="667" y="601"/>
                  <a:pt x="801" y="401"/>
                  <a:pt x="934" y="167"/>
                </a:cubicBezTo>
                <a:cubicBezTo>
                  <a:pt x="667" y="1"/>
                  <a:pt x="300" y="1"/>
                  <a:pt x="34" y="167"/>
                </a:cubicBezTo>
                <a:cubicBezTo>
                  <a:pt x="0" y="568"/>
                  <a:pt x="100" y="801"/>
                  <a:pt x="467" y="7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6" name="Google Shape;8496;p37"/>
          <p:cNvSpPr/>
          <p:nvPr/>
        </p:nvSpPr>
        <p:spPr>
          <a:xfrm rot="10800000">
            <a:off x="7137156" y="4932605"/>
            <a:ext cx="19621" cy="23857"/>
          </a:xfrm>
          <a:custGeom>
            <a:rect b="b" l="l" r="r" t="t"/>
            <a:pathLst>
              <a:path extrusionOk="0" h="935" w="769">
                <a:moveTo>
                  <a:pt x="101" y="934"/>
                </a:moveTo>
                <a:lnTo>
                  <a:pt x="701" y="934"/>
                </a:lnTo>
                <a:cubicBezTo>
                  <a:pt x="701" y="500"/>
                  <a:pt x="768" y="0"/>
                  <a:pt x="234" y="67"/>
                </a:cubicBezTo>
                <a:cubicBezTo>
                  <a:pt x="368" y="500"/>
                  <a:pt x="1" y="500"/>
                  <a:pt x="101" y="9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7" name="Google Shape;8497;p37"/>
          <p:cNvSpPr/>
          <p:nvPr/>
        </p:nvSpPr>
        <p:spPr>
          <a:xfrm rot="10800000">
            <a:off x="7243553" y="4940285"/>
            <a:ext cx="11099" cy="8522"/>
          </a:xfrm>
          <a:custGeom>
            <a:rect b="b" l="l" r="r" t="t"/>
            <a:pathLst>
              <a:path extrusionOk="0" h="334" w="435">
                <a:moveTo>
                  <a:pt x="1" y="67"/>
                </a:moveTo>
                <a:lnTo>
                  <a:pt x="1" y="334"/>
                </a:lnTo>
                <a:lnTo>
                  <a:pt x="434" y="334"/>
                </a:lnTo>
                <a:cubicBezTo>
                  <a:pt x="434" y="67"/>
                  <a:pt x="268" y="0"/>
                  <a:pt x="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8" name="Google Shape;8498;p37"/>
          <p:cNvSpPr/>
          <p:nvPr/>
        </p:nvSpPr>
        <p:spPr>
          <a:xfrm rot="10800000">
            <a:off x="9104082" y="4916454"/>
            <a:ext cx="19596" cy="13625"/>
          </a:xfrm>
          <a:custGeom>
            <a:rect b="b" l="l" r="r" t="t"/>
            <a:pathLst>
              <a:path extrusionOk="0" h="534" w="768">
                <a:moveTo>
                  <a:pt x="34" y="67"/>
                </a:moveTo>
                <a:cubicBezTo>
                  <a:pt x="1" y="434"/>
                  <a:pt x="234" y="534"/>
                  <a:pt x="634" y="467"/>
                </a:cubicBezTo>
                <a:cubicBezTo>
                  <a:pt x="768" y="0"/>
                  <a:pt x="401" y="0"/>
                  <a:pt x="34" y="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9" name="Google Shape;8499;p37"/>
          <p:cNvSpPr/>
          <p:nvPr/>
        </p:nvSpPr>
        <p:spPr>
          <a:xfrm rot="10800000">
            <a:off x="9104082" y="4916454"/>
            <a:ext cx="19596" cy="13625"/>
          </a:xfrm>
          <a:custGeom>
            <a:rect b="b" l="l" r="r" t="t"/>
            <a:pathLst>
              <a:path extrusionOk="0" fill="none" h="534" w="768">
                <a:moveTo>
                  <a:pt x="34" y="67"/>
                </a:moveTo>
                <a:cubicBezTo>
                  <a:pt x="1" y="434"/>
                  <a:pt x="234" y="534"/>
                  <a:pt x="634" y="467"/>
                </a:cubicBezTo>
                <a:cubicBezTo>
                  <a:pt x="768" y="0"/>
                  <a:pt x="401" y="0"/>
                  <a:pt x="34" y="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0" name="Google Shape;8500;p37"/>
          <p:cNvSpPr/>
          <p:nvPr/>
        </p:nvSpPr>
        <p:spPr>
          <a:xfrm rot="10800000">
            <a:off x="8315949" y="4905381"/>
            <a:ext cx="23015" cy="23015"/>
          </a:xfrm>
          <a:custGeom>
            <a:rect b="b" l="l" r="r" t="t"/>
            <a:pathLst>
              <a:path extrusionOk="0" h="902" w="902">
                <a:moveTo>
                  <a:pt x="34" y="301"/>
                </a:moveTo>
                <a:cubicBezTo>
                  <a:pt x="1" y="568"/>
                  <a:pt x="201" y="601"/>
                  <a:pt x="168" y="868"/>
                </a:cubicBezTo>
                <a:cubicBezTo>
                  <a:pt x="635" y="902"/>
                  <a:pt x="868" y="701"/>
                  <a:pt x="901" y="301"/>
                </a:cubicBezTo>
                <a:cubicBezTo>
                  <a:pt x="568" y="234"/>
                  <a:pt x="301" y="1"/>
                  <a:pt x="34" y="3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1" name="Google Shape;8501;p37"/>
          <p:cNvSpPr/>
          <p:nvPr/>
        </p:nvSpPr>
        <p:spPr>
          <a:xfrm rot="10800000">
            <a:off x="8570435" y="4856009"/>
            <a:ext cx="37482" cy="52791"/>
          </a:xfrm>
          <a:custGeom>
            <a:rect b="b" l="l" r="r" t="t"/>
            <a:pathLst>
              <a:path extrusionOk="0" h="2069" w="1469">
                <a:moveTo>
                  <a:pt x="34" y="701"/>
                </a:moveTo>
                <a:cubicBezTo>
                  <a:pt x="268" y="1168"/>
                  <a:pt x="1" y="1234"/>
                  <a:pt x="34" y="1868"/>
                </a:cubicBezTo>
                <a:cubicBezTo>
                  <a:pt x="301" y="2002"/>
                  <a:pt x="601" y="2068"/>
                  <a:pt x="902" y="2002"/>
                </a:cubicBezTo>
                <a:cubicBezTo>
                  <a:pt x="1469" y="1101"/>
                  <a:pt x="902" y="0"/>
                  <a:pt x="34" y="7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2" name="Google Shape;8502;p37"/>
          <p:cNvSpPr/>
          <p:nvPr/>
        </p:nvSpPr>
        <p:spPr>
          <a:xfrm rot="10800000">
            <a:off x="8685329" y="4866241"/>
            <a:ext cx="26408" cy="22989"/>
          </a:xfrm>
          <a:custGeom>
            <a:rect b="b" l="l" r="r" t="t"/>
            <a:pathLst>
              <a:path extrusionOk="0" h="901" w="1035">
                <a:moveTo>
                  <a:pt x="0" y="234"/>
                </a:moveTo>
                <a:cubicBezTo>
                  <a:pt x="0" y="901"/>
                  <a:pt x="1001" y="901"/>
                  <a:pt x="1034" y="234"/>
                </a:cubicBezTo>
                <a:cubicBezTo>
                  <a:pt x="701" y="0"/>
                  <a:pt x="301" y="0"/>
                  <a:pt x="0" y="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3" name="Google Shape;8503;p37"/>
          <p:cNvSpPr/>
          <p:nvPr/>
        </p:nvSpPr>
        <p:spPr>
          <a:xfrm rot="10800000">
            <a:off x="7354186" y="4853458"/>
            <a:ext cx="17070" cy="17044"/>
          </a:xfrm>
          <a:custGeom>
            <a:rect b="b" l="l" r="r" t="t"/>
            <a:pathLst>
              <a:path extrusionOk="0" h="668" w="669">
                <a:moveTo>
                  <a:pt x="601" y="667"/>
                </a:moveTo>
                <a:cubicBezTo>
                  <a:pt x="668" y="200"/>
                  <a:pt x="468" y="0"/>
                  <a:pt x="1" y="67"/>
                </a:cubicBezTo>
                <a:cubicBezTo>
                  <a:pt x="1" y="400"/>
                  <a:pt x="268" y="667"/>
                  <a:pt x="601" y="6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4" name="Google Shape;8504;p37"/>
          <p:cNvSpPr/>
          <p:nvPr/>
        </p:nvSpPr>
        <p:spPr>
          <a:xfrm rot="10800000">
            <a:off x="8938107" y="4854325"/>
            <a:ext cx="18754" cy="11941"/>
          </a:xfrm>
          <a:custGeom>
            <a:rect b="b" l="l" r="r" t="t"/>
            <a:pathLst>
              <a:path extrusionOk="0" h="468" w="735">
                <a:moveTo>
                  <a:pt x="701" y="201"/>
                </a:moveTo>
                <a:cubicBezTo>
                  <a:pt x="501" y="201"/>
                  <a:pt x="501" y="1"/>
                  <a:pt x="234" y="34"/>
                </a:cubicBezTo>
                <a:cubicBezTo>
                  <a:pt x="1" y="401"/>
                  <a:pt x="734" y="468"/>
                  <a:pt x="701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5" name="Google Shape;8505;p37"/>
          <p:cNvSpPr/>
          <p:nvPr/>
        </p:nvSpPr>
        <p:spPr>
          <a:xfrm rot="10800000">
            <a:off x="8225728" y="4850064"/>
            <a:ext cx="15360" cy="14493"/>
          </a:xfrm>
          <a:custGeom>
            <a:rect b="b" l="l" r="r" t="t"/>
            <a:pathLst>
              <a:path extrusionOk="0" h="568" w="602">
                <a:moveTo>
                  <a:pt x="1" y="434"/>
                </a:moveTo>
                <a:cubicBezTo>
                  <a:pt x="601" y="568"/>
                  <a:pt x="34" y="1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6" name="Google Shape;8506;p37"/>
          <p:cNvSpPr/>
          <p:nvPr/>
        </p:nvSpPr>
        <p:spPr>
          <a:xfrm rot="10800000">
            <a:off x="7795928" y="4843252"/>
            <a:ext cx="22989" cy="19596"/>
          </a:xfrm>
          <a:custGeom>
            <a:rect b="b" l="l" r="r" t="t"/>
            <a:pathLst>
              <a:path extrusionOk="0" h="768" w="901">
                <a:moveTo>
                  <a:pt x="734" y="634"/>
                </a:moveTo>
                <a:cubicBezTo>
                  <a:pt x="901" y="234"/>
                  <a:pt x="100" y="0"/>
                  <a:pt x="0" y="367"/>
                </a:cubicBezTo>
                <a:cubicBezTo>
                  <a:pt x="267" y="401"/>
                  <a:pt x="267" y="768"/>
                  <a:pt x="734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7" name="Google Shape;8507;p37"/>
          <p:cNvSpPr/>
          <p:nvPr/>
        </p:nvSpPr>
        <p:spPr>
          <a:xfrm rot="10800000">
            <a:off x="9076832" y="4832178"/>
            <a:ext cx="22173" cy="11941"/>
          </a:xfrm>
          <a:custGeom>
            <a:rect b="b" l="l" r="r" t="t"/>
            <a:pathLst>
              <a:path extrusionOk="0" h="468" w="869">
                <a:moveTo>
                  <a:pt x="234" y="67"/>
                </a:moveTo>
                <a:cubicBezTo>
                  <a:pt x="1" y="467"/>
                  <a:pt x="868" y="467"/>
                  <a:pt x="835" y="200"/>
                </a:cubicBezTo>
                <a:cubicBezTo>
                  <a:pt x="635" y="167"/>
                  <a:pt x="535" y="0"/>
                  <a:pt x="234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8" name="Google Shape;8508;p37"/>
          <p:cNvSpPr/>
          <p:nvPr/>
        </p:nvSpPr>
        <p:spPr>
          <a:xfrm rot="10800000">
            <a:off x="7859766" y="4805796"/>
            <a:ext cx="40875" cy="40033"/>
          </a:xfrm>
          <a:custGeom>
            <a:rect b="b" l="l" r="r" t="t"/>
            <a:pathLst>
              <a:path extrusionOk="0" h="1569" w="1602">
                <a:moveTo>
                  <a:pt x="1569" y="568"/>
                </a:moveTo>
                <a:cubicBezTo>
                  <a:pt x="1168" y="1"/>
                  <a:pt x="1" y="301"/>
                  <a:pt x="134" y="1135"/>
                </a:cubicBezTo>
                <a:cubicBezTo>
                  <a:pt x="534" y="1568"/>
                  <a:pt x="1602" y="1402"/>
                  <a:pt x="1569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9" name="Google Shape;8509;p37"/>
          <p:cNvSpPr/>
          <p:nvPr/>
        </p:nvSpPr>
        <p:spPr>
          <a:xfrm rot="10800000">
            <a:off x="8790018" y="4813450"/>
            <a:ext cx="27250" cy="26408"/>
          </a:xfrm>
          <a:custGeom>
            <a:rect b="b" l="l" r="r" t="t"/>
            <a:pathLst>
              <a:path extrusionOk="0" h="1035" w="1068">
                <a:moveTo>
                  <a:pt x="1068" y="467"/>
                </a:moveTo>
                <a:cubicBezTo>
                  <a:pt x="767" y="334"/>
                  <a:pt x="367" y="0"/>
                  <a:pt x="33" y="334"/>
                </a:cubicBezTo>
                <a:cubicBezTo>
                  <a:pt x="0" y="600"/>
                  <a:pt x="200" y="667"/>
                  <a:pt x="167" y="901"/>
                </a:cubicBezTo>
                <a:cubicBezTo>
                  <a:pt x="534" y="1034"/>
                  <a:pt x="901" y="834"/>
                  <a:pt x="1068" y="5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0" name="Google Shape;8510;p37"/>
          <p:cNvSpPr/>
          <p:nvPr/>
        </p:nvSpPr>
        <p:spPr>
          <a:xfrm rot="10800000">
            <a:off x="8790018" y="4813450"/>
            <a:ext cx="27250" cy="26408"/>
          </a:xfrm>
          <a:custGeom>
            <a:rect b="b" l="l" r="r" t="t"/>
            <a:pathLst>
              <a:path extrusionOk="0" fill="none" h="1035" w="1068">
                <a:moveTo>
                  <a:pt x="1068" y="467"/>
                </a:moveTo>
                <a:cubicBezTo>
                  <a:pt x="767" y="334"/>
                  <a:pt x="367" y="0"/>
                  <a:pt x="33" y="334"/>
                </a:cubicBezTo>
                <a:cubicBezTo>
                  <a:pt x="0" y="600"/>
                  <a:pt x="200" y="667"/>
                  <a:pt x="167" y="901"/>
                </a:cubicBezTo>
                <a:cubicBezTo>
                  <a:pt x="534" y="1034"/>
                  <a:pt x="901" y="834"/>
                  <a:pt x="1068" y="5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1" name="Google Shape;8511;p37"/>
          <p:cNvSpPr/>
          <p:nvPr/>
        </p:nvSpPr>
        <p:spPr>
          <a:xfrm rot="10800000">
            <a:off x="8841073" y="4821130"/>
            <a:ext cx="20463" cy="11941"/>
          </a:xfrm>
          <a:custGeom>
            <a:rect b="b" l="l" r="r" t="t"/>
            <a:pathLst>
              <a:path extrusionOk="0" h="468" w="802">
                <a:moveTo>
                  <a:pt x="1" y="68"/>
                </a:moveTo>
                <a:cubicBezTo>
                  <a:pt x="1" y="468"/>
                  <a:pt x="367" y="468"/>
                  <a:pt x="734" y="468"/>
                </a:cubicBezTo>
                <a:cubicBezTo>
                  <a:pt x="801" y="34"/>
                  <a:pt x="434" y="1"/>
                  <a:pt x="1" y="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2" name="Google Shape;8512;p37"/>
          <p:cNvSpPr/>
          <p:nvPr/>
        </p:nvSpPr>
        <p:spPr>
          <a:xfrm rot="10800000">
            <a:off x="8685329" y="4812608"/>
            <a:ext cx="11941" cy="8548"/>
          </a:xfrm>
          <a:custGeom>
            <a:rect b="b" l="l" r="r" t="t"/>
            <a:pathLst>
              <a:path extrusionOk="0" h="335" w="468">
                <a:moveTo>
                  <a:pt x="0" y="68"/>
                </a:moveTo>
                <a:lnTo>
                  <a:pt x="0" y="334"/>
                </a:lnTo>
                <a:lnTo>
                  <a:pt x="467" y="334"/>
                </a:lnTo>
                <a:cubicBezTo>
                  <a:pt x="467" y="68"/>
                  <a:pt x="301" y="1"/>
                  <a:pt x="0" y="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3" name="Google Shape;8513;p37"/>
          <p:cNvSpPr/>
          <p:nvPr/>
        </p:nvSpPr>
        <p:spPr>
          <a:xfrm rot="10800000">
            <a:off x="8734701" y="4798141"/>
            <a:ext cx="6838" cy="6838"/>
          </a:xfrm>
          <a:custGeom>
            <a:rect b="b" l="l" r="r" t="t"/>
            <a:pathLst>
              <a:path extrusionOk="0" h="268" w="268">
                <a:moveTo>
                  <a:pt x="1" y="1"/>
                </a:moveTo>
                <a:lnTo>
                  <a:pt x="1" y="268"/>
                </a:lnTo>
                <a:lnTo>
                  <a:pt x="268" y="268"/>
                </a:lnTo>
                <a:lnTo>
                  <a:pt x="268" y="1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4" name="Google Shape;8514;p37"/>
          <p:cNvSpPr/>
          <p:nvPr/>
        </p:nvSpPr>
        <p:spPr>
          <a:xfrm rot="10800000">
            <a:off x="6903974" y="4790487"/>
            <a:ext cx="19596" cy="18754"/>
          </a:xfrm>
          <a:custGeom>
            <a:rect b="b" l="l" r="r" t="t"/>
            <a:pathLst>
              <a:path extrusionOk="0" h="735" w="768">
                <a:moveTo>
                  <a:pt x="635" y="168"/>
                </a:moveTo>
                <a:cubicBezTo>
                  <a:pt x="268" y="1"/>
                  <a:pt x="1" y="635"/>
                  <a:pt x="334" y="735"/>
                </a:cubicBezTo>
                <a:cubicBezTo>
                  <a:pt x="334" y="435"/>
                  <a:pt x="768" y="568"/>
                  <a:pt x="635" y="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5" name="Google Shape;8515;p37"/>
          <p:cNvSpPr/>
          <p:nvPr/>
        </p:nvSpPr>
        <p:spPr>
          <a:xfrm rot="10800000">
            <a:off x="7315888" y="4755582"/>
            <a:ext cx="37482" cy="42585"/>
          </a:xfrm>
          <a:custGeom>
            <a:rect b="b" l="l" r="r" t="t"/>
            <a:pathLst>
              <a:path extrusionOk="0" h="1669" w="1469">
                <a:moveTo>
                  <a:pt x="1068" y="1"/>
                </a:moveTo>
                <a:lnTo>
                  <a:pt x="634" y="1"/>
                </a:lnTo>
                <a:cubicBezTo>
                  <a:pt x="334" y="267"/>
                  <a:pt x="0" y="1668"/>
                  <a:pt x="1068" y="1635"/>
                </a:cubicBezTo>
                <a:cubicBezTo>
                  <a:pt x="1034" y="1035"/>
                  <a:pt x="1468" y="468"/>
                  <a:pt x="1068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6" name="Google Shape;8516;p37"/>
          <p:cNvSpPr/>
          <p:nvPr/>
        </p:nvSpPr>
        <p:spPr>
          <a:xfrm rot="10800000">
            <a:off x="8987478" y="4774310"/>
            <a:ext cx="15335" cy="19596"/>
          </a:xfrm>
          <a:custGeom>
            <a:rect b="b" l="l" r="r" t="t"/>
            <a:pathLst>
              <a:path extrusionOk="0" h="768" w="601">
                <a:moveTo>
                  <a:pt x="0" y="0"/>
                </a:moveTo>
                <a:cubicBezTo>
                  <a:pt x="0" y="768"/>
                  <a:pt x="601" y="134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7" name="Google Shape;8517;p37"/>
          <p:cNvSpPr/>
          <p:nvPr/>
        </p:nvSpPr>
        <p:spPr>
          <a:xfrm rot="10800000">
            <a:off x="8788308" y="4772601"/>
            <a:ext cx="18754" cy="11099"/>
          </a:xfrm>
          <a:custGeom>
            <a:rect b="b" l="l" r="r" t="t"/>
            <a:pathLst>
              <a:path extrusionOk="0" h="435" w="735">
                <a:moveTo>
                  <a:pt x="234" y="34"/>
                </a:moveTo>
                <a:cubicBezTo>
                  <a:pt x="0" y="401"/>
                  <a:pt x="734" y="434"/>
                  <a:pt x="668" y="167"/>
                </a:cubicBezTo>
                <a:cubicBezTo>
                  <a:pt x="501" y="167"/>
                  <a:pt x="467" y="1"/>
                  <a:pt x="234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8" name="Google Shape;8518;p37"/>
          <p:cNvSpPr/>
          <p:nvPr/>
        </p:nvSpPr>
        <p:spPr>
          <a:xfrm rot="10800000">
            <a:off x="6940563" y="4764104"/>
            <a:ext cx="15335" cy="15335"/>
          </a:xfrm>
          <a:custGeom>
            <a:rect b="b" l="l" r="r" t="t"/>
            <a:pathLst>
              <a:path extrusionOk="0" h="601" w="601">
                <a:moveTo>
                  <a:pt x="0" y="467"/>
                </a:moveTo>
                <a:cubicBezTo>
                  <a:pt x="601" y="601"/>
                  <a:pt x="34" y="0"/>
                  <a:pt x="0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9" name="Google Shape;8519;p37"/>
          <p:cNvSpPr/>
          <p:nvPr/>
        </p:nvSpPr>
        <p:spPr>
          <a:xfrm rot="10800000">
            <a:off x="7452929" y="4723255"/>
            <a:ext cx="40875" cy="34905"/>
          </a:xfrm>
          <a:custGeom>
            <a:rect b="b" l="l" r="r" t="t"/>
            <a:pathLst>
              <a:path extrusionOk="0" h="1368" w="1602">
                <a:moveTo>
                  <a:pt x="1602" y="501"/>
                </a:moveTo>
                <a:cubicBezTo>
                  <a:pt x="1101" y="0"/>
                  <a:pt x="34" y="167"/>
                  <a:pt x="0" y="934"/>
                </a:cubicBezTo>
                <a:cubicBezTo>
                  <a:pt x="568" y="1368"/>
                  <a:pt x="1335" y="868"/>
                  <a:pt x="1602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0" name="Google Shape;8520;p37"/>
          <p:cNvSpPr/>
          <p:nvPr/>
        </p:nvSpPr>
        <p:spPr>
          <a:xfrm rot="10800000">
            <a:off x="8960228" y="4734303"/>
            <a:ext cx="18754" cy="10232"/>
          </a:xfrm>
          <a:custGeom>
            <a:rect b="b" l="l" r="r" t="t"/>
            <a:pathLst>
              <a:path extrusionOk="0" h="401" w="735">
                <a:moveTo>
                  <a:pt x="67" y="267"/>
                </a:moveTo>
                <a:cubicBezTo>
                  <a:pt x="167" y="267"/>
                  <a:pt x="234" y="267"/>
                  <a:pt x="234" y="400"/>
                </a:cubicBezTo>
                <a:lnTo>
                  <a:pt x="501" y="400"/>
                </a:lnTo>
                <a:cubicBezTo>
                  <a:pt x="734" y="33"/>
                  <a:pt x="0" y="0"/>
                  <a:pt x="67" y="2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1" name="Google Shape;8521;p37"/>
          <p:cNvSpPr/>
          <p:nvPr/>
        </p:nvSpPr>
        <p:spPr>
          <a:xfrm rot="10800000">
            <a:off x="8960228" y="4734303"/>
            <a:ext cx="18754" cy="10232"/>
          </a:xfrm>
          <a:custGeom>
            <a:rect b="b" l="l" r="r" t="t"/>
            <a:pathLst>
              <a:path extrusionOk="0" fill="none" h="401" w="735">
                <a:moveTo>
                  <a:pt x="67" y="267"/>
                </a:moveTo>
                <a:cubicBezTo>
                  <a:pt x="167" y="267"/>
                  <a:pt x="234" y="267"/>
                  <a:pt x="234" y="400"/>
                </a:cubicBezTo>
                <a:lnTo>
                  <a:pt x="501" y="400"/>
                </a:lnTo>
                <a:cubicBezTo>
                  <a:pt x="734" y="33"/>
                  <a:pt x="0" y="0"/>
                  <a:pt x="67" y="2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2" name="Google Shape;8522;p37"/>
          <p:cNvSpPr/>
          <p:nvPr/>
        </p:nvSpPr>
        <p:spPr>
          <a:xfrm rot="10800000">
            <a:off x="9070887" y="4705369"/>
            <a:ext cx="24699" cy="24699"/>
          </a:xfrm>
          <a:custGeom>
            <a:rect b="b" l="l" r="r" t="t"/>
            <a:pathLst>
              <a:path extrusionOk="0" h="968" w="968">
                <a:moveTo>
                  <a:pt x="100" y="134"/>
                </a:moveTo>
                <a:cubicBezTo>
                  <a:pt x="0" y="634"/>
                  <a:pt x="868" y="967"/>
                  <a:pt x="968" y="434"/>
                </a:cubicBezTo>
                <a:cubicBezTo>
                  <a:pt x="734" y="300"/>
                  <a:pt x="601" y="0"/>
                  <a:pt x="100" y="1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3" name="Google Shape;8523;p37"/>
          <p:cNvSpPr/>
          <p:nvPr/>
        </p:nvSpPr>
        <p:spPr>
          <a:xfrm rot="10800000">
            <a:off x="7112483" y="4706211"/>
            <a:ext cx="13651" cy="14493"/>
          </a:xfrm>
          <a:custGeom>
            <a:rect b="b" l="l" r="r" t="t"/>
            <a:pathLst>
              <a:path extrusionOk="0" h="568" w="535">
                <a:moveTo>
                  <a:pt x="67" y="67"/>
                </a:moveTo>
                <a:cubicBezTo>
                  <a:pt x="1" y="434"/>
                  <a:pt x="134" y="567"/>
                  <a:pt x="501" y="467"/>
                </a:cubicBezTo>
                <a:cubicBezTo>
                  <a:pt x="534" y="167"/>
                  <a:pt x="368" y="0"/>
                  <a:pt x="67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4" name="Google Shape;8524;p37"/>
          <p:cNvSpPr/>
          <p:nvPr/>
        </p:nvSpPr>
        <p:spPr>
          <a:xfrm rot="10800000">
            <a:off x="8719366" y="4671332"/>
            <a:ext cx="40875" cy="51949"/>
          </a:xfrm>
          <a:custGeom>
            <a:rect b="b" l="l" r="r" t="t"/>
            <a:pathLst>
              <a:path extrusionOk="0" h="2036" w="1602">
                <a:moveTo>
                  <a:pt x="1601" y="735"/>
                </a:moveTo>
                <a:cubicBezTo>
                  <a:pt x="934" y="1"/>
                  <a:pt x="67" y="835"/>
                  <a:pt x="0" y="1602"/>
                </a:cubicBezTo>
                <a:cubicBezTo>
                  <a:pt x="267" y="1669"/>
                  <a:pt x="267" y="2036"/>
                  <a:pt x="734" y="1902"/>
                </a:cubicBezTo>
                <a:cubicBezTo>
                  <a:pt x="901" y="1402"/>
                  <a:pt x="1501" y="1302"/>
                  <a:pt x="1601" y="735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5" name="Google Shape;8525;p37"/>
          <p:cNvSpPr/>
          <p:nvPr/>
        </p:nvSpPr>
        <p:spPr>
          <a:xfrm rot="10800000">
            <a:off x="8719366" y="4671332"/>
            <a:ext cx="40875" cy="51949"/>
          </a:xfrm>
          <a:custGeom>
            <a:rect b="b" l="l" r="r" t="t"/>
            <a:pathLst>
              <a:path extrusionOk="0" fill="none" h="2036" w="1602">
                <a:moveTo>
                  <a:pt x="1601" y="735"/>
                </a:moveTo>
                <a:cubicBezTo>
                  <a:pt x="934" y="1"/>
                  <a:pt x="67" y="835"/>
                  <a:pt x="0" y="1602"/>
                </a:cubicBezTo>
                <a:cubicBezTo>
                  <a:pt x="267" y="1669"/>
                  <a:pt x="267" y="2036"/>
                  <a:pt x="734" y="1902"/>
                </a:cubicBezTo>
                <a:cubicBezTo>
                  <a:pt x="901" y="1402"/>
                  <a:pt x="1501" y="1302"/>
                  <a:pt x="1601" y="735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6" name="Google Shape;8526;p37"/>
          <p:cNvSpPr/>
          <p:nvPr/>
        </p:nvSpPr>
        <p:spPr>
          <a:xfrm rot="10800000">
            <a:off x="7695501" y="4674725"/>
            <a:ext cx="47688" cy="37482"/>
          </a:xfrm>
          <a:custGeom>
            <a:rect b="b" l="l" r="r" t="t"/>
            <a:pathLst>
              <a:path extrusionOk="0" h="1469" w="1869">
                <a:moveTo>
                  <a:pt x="1869" y="734"/>
                </a:moveTo>
                <a:cubicBezTo>
                  <a:pt x="1869" y="167"/>
                  <a:pt x="1268" y="134"/>
                  <a:pt x="835" y="1"/>
                </a:cubicBezTo>
                <a:cubicBezTo>
                  <a:pt x="368" y="634"/>
                  <a:pt x="1" y="1335"/>
                  <a:pt x="1135" y="1468"/>
                </a:cubicBezTo>
                <a:cubicBezTo>
                  <a:pt x="1235" y="1101"/>
                  <a:pt x="1302" y="701"/>
                  <a:pt x="1869" y="7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7" name="Google Shape;8527;p37"/>
          <p:cNvSpPr/>
          <p:nvPr/>
        </p:nvSpPr>
        <p:spPr>
          <a:xfrm rot="10800000">
            <a:off x="8901518" y="4679828"/>
            <a:ext cx="16202" cy="16202"/>
          </a:xfrm>
          <a:custGeom>
            <a:rect b="b" l="l" r="r" t="t"/>
            <a:pathLst>
              <a:path extrusionOk="0" h="635" w="635">
                <a:moveTo>
                  <a:pt x="601" y="567"/>
                </a:moveTo>
                <a:cubicBezTo>
                  <a:pt x="635" y="167"/>
                  <a:pt x="34" y="0"/>
                  <a:pt x="1" y="434"/>
                </a:cubicBezTo>
                <a:cubicBezTo>
                  <a:pt x="201" y="467"/>
                  <a:pt x="301" y="634"/>
                  <a:pt x="601" y="5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8" name="Google Shape;8528;p37"/>
          <p:cNvSpPr/>
          <p:nvPr/>
        </p:nvSpPr>
        <p:spPr>
          <a:xfrm rot="10800000">
            <a:off x="8075087" y="4667913"/>
            <a:ext cx="20463" cy="18754"/>
          </a:xfrm>
          <a:custGeom>
            <a:rect b="b" l="l" r="r" t="t"/>
            <a:pathLst>
              <a:path extrusionOk="0" h="735" w="802">
                <a:moveTo>
                  <a:pt x="735" y="34"/>
                </a:moveTo>
                <a:cubicBezTo>
                  <a:pt x="368" y="34"/>
                  <a:pt x="34" y="0"/>
                  <a:pt x="1" y="334"/>
                </a:cubicBezTo>
                <a:cubicBezTo>
                  <a:pt x="234" y="634"/>
                  <a:pt x="802" y="734"/>
                  <a:pt x="735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9" name="Google Shape;8529;p37"/>
          <p:cNvSpPr/>
          <p:nvPr/>
        </p:nvSpPr>
        <p:spPr>
          <a:xfrm rot="10800000">
            <a:off x="8838522" y="4573456"/>
            <a:ext cx="46004" cy="57052"/>
          </a:xfrm>
          <a:custGeom>
            <a:rect b="b" l="l" r="r" t="t"/>
            <a:pathLst>
              <a:path extrusionOk="0" h="2236" w="1803">
                <a:moveTo>
                  <a:pt x="768" y="34"/>
                </a:moveTo>
                <a:cubicBezTo>
                  <a:pt x="1" y="701"/>
                  <a:pt x="1268" y="2236"/>
                  <a:pt x="1802" y="1502"/>
                </a:cubicBezTo>
                <a:cubicBezTo>
                  <a:pt x="902" y="1402"/>
                  <a:pt x="1602" y="601"/>
                  <a:pt x="1802" y="334"/>
                </a:cubicBezTo>
                <a:cubicBezTo>
                  <a:pt x="1435" y="1"/>
                  <a:pt x="1068" y="168"/>
                  <a:pt x="768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0" name="Google Shape;8530;p37"/>
          <p:cNvSpPr/>
          <p:nvPr/>
        </p:nvSpPr>
        <p:spPr>
          <a:xfrm rot="10800000">
            <a:off x="6728635" y="4570037"/>
            <a:ext cx="125126" cy="85986"/>
          </a:xfrm>
          <a:custGeom>
            <a:rect b="b" l="l" r="r" t="t"/>
            <a:pathLst>
              <a:path extrusionOk="0" h="3370" w="4904">
                <a:moveTo>
                  <a:pt x="2569" y="3369"/>
                </a:moveTo>
                <a:cubicBezTo>
                  <a:pt x="2068" y="1501"/>
                  <a:pt x="4003" y="1701"/>
                  <a:pt x="4904" y="2635"/>
                </a:cubicBezTo>
                <a:cubicBezTo>
                  <a:pt x="3903" y="0"/>
                  <a:pt x="0" y="2302"/>
                  <a:pt x="2569" y="3369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1" name="Google Shape;8531;p37"/>
          <p:cNvSpPr/>
          <p:nvPr/>
        </p:nvSpPr>
        <p:spPr>
          <a:xfrm rot="10800000">
            <a:off x="8901518" y="4602390"/>
            <a:ext cx="19596" cy="15335"/>
          </a:xfrm>
          <a:custGeom>
            <a:rect b="b" l="l" r="r" t="t"/>
            <a:pathLst>
              <a:path extrusionOk="0" h="601" w="768">
                <a:moveTo>
                  <a:pt x="734" y="567"/>
                </a:moveTo>
                <a:cubicBezTo>
                  <a:pt x="768" y="100"/>
                  <a:pt x="134" y="0"/>
                  <a:pt x="1" y="401"/>
                </a:cubicBezTo>
                <a:cubicBezTo>
                  <a:pt x="201" y="567"/>
                  <a:pt x="468" y="601"/>
                  <a:pt x="734" y="5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2" name="Google Shape;8532;p37"/>
          <p:cNvSpPr/>
          <p:nvPr/>
        </p:nvSpPr>
        <p:spPr>
          <a:xfrm rot="10800000">
            <a:off x="8620649" y="4563225"/>
            <a:ext cx="9390" cy="26408"/>
          </a:xfrm>
          <a:custGeom>
            <a:rect b="b" l="l" r="r" t="t"/>
            <a:pathLst>
              <a:path extrusionOk="0" h="1035" w="368">
                <a:moveTo>
                  <a:pt x="1" y="467"/>
                </a:moveTo>
                <a:cubicBezTo>
                  <a:pt x="368" y="1034"/>
                  <a:pt x="234" y="0"/>
                  <a:pt x="1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3" name="Google Shape;8533;p37"/>
          <p:cNvSpPr/>
          <p:nvPr/>
        </p:nvSpPr>
        <p:spPr>
          <a:xfrm rot="10800000">
            <a:off x="7920186" y="4562383"/>
            <a:ext cx="7680" cy="7680"/>
          </a:xfrm>
          <a:custGeom>
            <a:rect b="b" l="l" r="r" t="t"/>
            <a:pathLst>
              <a:path extrusionOk="0" h="301" w="301">
                <a:moveTo>
                  <a:pt x="0" y="0"/>
                </a:moveTo>
                <a:lnTo>
                  <a:pt x="0" y="300"/>
                </a:lnTo>
                <a:lnTo>
                  <a:pt x="301" y="300"/>
                </a:lnTo>
                <a:lnTo>
                  <a:pt x="30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4" name="Google Shape;8534;p37"/>
          <p:cNvSpPr/>
          <p:nvPr/>
        </p:nvSpPr>
        <p:spPr>
          <a:xfrm rot="10800000">
            <a:off x="6823959" y="4545364"/>
            <a:ext cx="19596" cy="17886"/>
          </a:xfrm>
          <a:custGeom>
            <a:rect b="b" l="l" r="r" t="t"/>
            <a:pathLst>
              <a:path extrusionOk="0" h="701" w="768">
                <a:moveTo>
                  <a:pt x="134" y="33"/>
                </a:moveTo>
                <a:cubicBezTo>
                  <a:pt x="0" y="534"/>
                  <a:pt x="501" y="701"/>
                  <a:pt x="701" y="467"/>
                </a:cubicBezTo>
                <a:cubicBezTo>
                  <a:pt x="768" y="67"/>
                  <a:pt x="501" y="0"/>
                  <a:pt x="134" y="3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5" name="Google Shape;8535;p37"/>
          <p:cNvSpPr/>
          <p:nvPr/>
        </p:nvSpPr>
        <p:spPr>
          <a:xfrm rot="10800000">
            <a:off x="7998491" y="4543655"/>
            <a:ext cx="15335" cy="15360"/>
          </a:xfrm>
          <a:custGeom>
            <a:rect b="b" l="l" r="r" t="t"/>
            <a:pathLst>
              <a:path extrusionOk="0" h="602" w="601">
                <a:moveTo>
                  <a:pt x="0" y="435"/>
                </a:moveTo>
                <a:cubicBezTo>
                  <a:pt x="601" y="601"/>
                  <a:pt x="34" y="1"/>
                  <a:pt x="0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6" name="Google Shape;8536;p37"/>
          <p:cNvSpPr/>
          <p:nvPr/>
        </p:nvSpPr>
        <p:spPr>
          <a:xfrm rot="10800000">
            <a:off x="8416376" y="4527478"/>
            <a:ext cx="15360" cy="17912"/>
          </a:xfrm>
          <a:custGeom>
            <a:rect b="b" l="l" r="r" t="t"/>
            <a:pathLst>
              <a:path extrusionOk="0" h="702" w="602">
                <a:moveTo>
                  <a:pt x="601" y="334"/>
                </a:moveTo>
                <a:cubicBezTo>
                  <a:pt x="501" y="301"/>
                  <a:pt x="34" y="1"/>
                  <a:pt x="1" y="334"/>
                </a:cubicBezTo>
                <a:cubicBezTo>
                  <a:pt x="101" y="401"/>
                  <a:pt x="568" y="701"/>
                  <a:pt x="601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7" name="Google Shape;8537;p37"/>
          <p:cNvSpPr/>
          <p:nvPr/>
        </p:nvSpPr>
        <p:spPr>
          <a:xfrm rot="10800000">
            <a:off x="9043637" y="4517272"/>
            <a:ext cx="24724" cy="18754"/>
          </a:xfrm>
          <a:custGeom>
            <a:rect b="b" l="l" r="r" t="t"/>
            <a:pathLst>
              <a:path extrusionOk="0" h="735" w="969">
                <a:moveTo>
                  <a:pt x="67" y="267"/>
                </a:moveTo>
                <a:cubicBezTo>
                  <a:pt x="1" y="734"/>
                  <a:pt x="368" y="734"/>
                  <a:pt x="801" y="734"/>
                </a:cubicBezTo>
                <a:cubicBezTo>
                  <a:pt x="968" y="134"/>
                  <a:pt x="334" y="1"/>
                  <a:pt x="67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8" name="Google Shape;8538;p37"/>
          <p:cNvSpPr/>
          <p:nvPr/>
        </p:nvSpPr>
        <p:spPr>
          <a:xfrm rot="10800000">
            <a:off x="8130404" y="4498544"/>
            <a:ext cx="13651" cy="15360"/>
          </a:xfrm>
          <a:custGeom>
            <a:rect b="b" l="l" r="r" t="t"/>
            <a:pathLst>
              <a:path extrusionOk="0" h="602" w="535">
                <a:moveTo>
                  <a:pt x="1" y="1"/>
                </a:moveTo>
                <a:lnTo>
                  <a:pt x="1" y="301"/>
                </a:lnTo>
                <a:cubicBezTo>
                  <a:pt x="401" y="601"/>
                  <a:pt x="534" y="34"/>
                  <a:pt x="1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9" name="Google Shape;8539;p37"/>
          <p:cNvSpPr/>
          <p:nvPr/>
        </p:nvSpPr>
        <p:spPr>
          <a:xfrm rot="10800000">
            <a:off x="7313337" y="4490890"/>
            <a:ext cx="23857" cy="24699"/>
          </a:xfrm>
          <a:custGeom>
            <a:rect b="b" l="l" r="r" t="t"/>
            <a:pathLst>
              <a:path extrusionOk="0" h="968" w="935">
                <a:moveTo>
                  <a:pt x="0" y="634"/>
                </a:moveTo>
                <a:cubicBezTo>
                  <a:pt x="367" y="967"/>
                  <a:pt x="934" y="701"/>
                  <a:pt x="867" y="200"/>
                </a:cubicBezTo>
                <a:cubicBezTo>
                  <a:pt x="434" y="0"/>
                  <a:pt x="34" y="100"/>
                  <a:pt x="0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0" name="Google Shape;8540;p37"/>
          <p:cNvSpPr/>
          <p:nvPr/>
        </p:nvSpPr>
        <p:spPr>
          <a:xfrm rot="10800000">
            <a:off x="8154235" y="4470452"/>
            <a:ext cx="14493" cy="14518"/>
          </a:xfrm>
          <a:custGeom>
            <a:rect b="b" l="l" r="r" t="t"/>
            <a:pathLst>
              <a:path extrusionOk="0" h="569" w="568">
                <a:moveTo>
                  <a:pt x="534" y="468"/>
                </a:moveTo>
                <a:cubicBezTo>
                  <a:pt x="567" y="168"/>
                  <a:pt x="401" y="1"/>
                  <a:pt x="100" y="34"/>
                </a:cubicBezTo>
                <a:cubicBezTo>
                  <a:pt x="0" y="401"/>
                  <a:pt x="134" y="568"/>
                  <a:pt x="534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1" name="Google Shape;8541;p37"/>
          <p:cNvSpPr/>
          <p:nvPr/>
        </p:nvSpPr>
        <p:spPr>
          <a:xfrm rot="10800000">
            <a:off x="8562781" y="4459404"/>
            <a:ext cx="14493" cy="18754"/>
          </a:xfrm>
          <a:custGeom>
            <a:rect b="b" l="l" r="r" t="t"/>
            <a:pathLst>
              <a:path extrusionOk="0" h="735" w="568">
                <a:moveTo>
                  <a:pt x="568" y="368"/>
                </a:moveTo>
                <a:cubicBezTo>
                  <a:pt x="501" y="334"/>
                  <a:pt x="1" y="1"/>
                  <a:pt x="1" y="368"/>
                </a:cubicBezTo>
                <a:cubicBezTo>
                  <a:pt x="101" y="401"/>
                  <a:pt x="568" y="735"/>
                  <a:pt x="568" y="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2" name="Google Shape;8542;p37"/>
          <p:cNvSpPr/>
          <p:nvPr/>
        </p:nvSpPr>
        <p:spPr>
          <a:xfrm rot="10800000">
            <a:off x="6872463" y="4463665"/>
            <a:ext cx="24724" cy="12783"/>
          </a:xfrm>
          <a:custGeom>
            <a:rect b="b" l="l" r="r" t="t"/>
            <a:pathLst>
              <a:path extrusionOk="0" h="501" w="969">
                <a:moveTo>
                  <a:pt x="34" y="301"/>
                </a:moveTo>
                <a:cubicBezTo>
                  <a:pt x="234" y="434"/>
                  <a:pt x="501" y="501"/>
                  <a:pt x="735" y="468"/>
                </a:cubicBezTo>
                <a:cubicBezTo>
                  <a:pt x="968" y="1"/>
                  <a:pt x="1" y="67"/>
                  <a:pt x="34" y="3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3" name="Google Shape;8543;p37"/>
          <p:cNvSpPr/>
          <p:nvPr/>
        </p:nvSpPr>
        <p:spPr>
          <a:xfrm rot="10800000">
            <a:off x="6772904" y="4450882"/>
            <a:ext cx="15335" cy="19596"/>
          </a:xfrm>
          <a:custGeom>
            <a:rect b="b" l="l" r="r" t="t"/>
            <a:pathLst>
              <a:path extrusionOk="0" h="768" w="601">
                <a:moveTo>
                  <a:pt x="601" y="200"/>
                </a:moveTo>
                <a:cubicBezTo>
                  <a:pt x="401" y="133"/>
                  <a:pt x="301" y="0"/>
                  <a:pt x="1" y="33"/>
                </a:cubicBezTo>
                <a:lnTo>
                  <a:pt x="1" y="634"/>
                </a:lnTo>
                <a:cubicBezTo>
                  <a:pt x="468" y="767"/>
                  <a:pt x="468" y="400"/>
                  <a:pt x="601" y="2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4" name="Google Shape;8544;p37"/>
          <p:cNvSpPr/>
          <p:nvPr/>
        </p:nvSpPr>
        <p:spPr>
          <a:xfrm rot="10800000">
            <a:off x="6772904" y="4450882"/>
            <a:ext cx="15335" cy="19596"/>
          </a:xfrm>
          <a:custGeom>
            <a:rect b="b" l="l" r="r" t="t"/>
            <a:pathLst>
              <a:path extrusionOk="0" fill="none" h="768" w="601">
                <a:moveTo>
                  <a:pt x="601" y="200"/>
                </a:moveTo>
                <a:cubicBezTo>
                  <a:pt x="401" y="133"/>
                  <a:pt x="301" y="0"/>
                  <a:pt x="1" y="33"/>
                </a:cubicBezTo>
                <a:lnTo>
                  <a:pt x="1" y="634"/>
                </a:lnTo>
                <a:cubicBezTo>
                  <a:pt x="468" y="767"/>
                  <a:pt x="468" y="400"/>
                  <a:pt x="601" y="2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5" name="Google Shape;8545;p37"/>
          <p:cNvSpPr/>
          <p:nvPr/>
        </p:nvSpPr>
        <p:spPr>
          <a:xfrm rot="10800000">
            <a:off x="7589945" y="4421106"/>
            <a:ext cx="38324" cy="37456"/>
          </a:xfrm>
          <a:custGeom>
            <a:rect b="b" l="l" r="r" t="t"/>
            <a:pathLst>
              <a:path extrusionOk="0" h="1468" w="1502">
                <a:moveTo>
                  <a:pt x="734" y="1334"/>
                </a:moveTo>
                <a:cubicBezTo>
                  <a:pt x="1501" y="667"/>
                  <a:pt x="100" y="0"/>
                  <a:pt x="0" y="1034"/>
                </a:cubicBezTo>
                <a:cubicBezTo>
                  <a:pt x="267" y="1101"/>
                  <a:pt x="267" y="1468"/>
                  <a:pt x="734" y="1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6" name="Google Shape;8546;p37"/>
          <p:cNvSpPr/>
          <p:nvPr/>
        </p:nvSpPr>
        <p:spPr>
          <a:xfrm rot="10800000">
            <a:off x="8424030" y="4400669"/>
            <a:ext cx="16202" cy="19596"/>
          </a:xfrm>
          <a:custGeom>
            <a:rect b="b" l="l" r="r" t="t"/>
            <a:pathLst>
              <a:path extrusionOk="0" h="768" w="635">
                <a:moveTo>
                  <a:pt x="34" y="267"/>
                </a:moveTo>
                <a:cubicBezTo>
                  <a:pt x="0" y="667"/>
                  <a:pt x="234" y="767"/>
                  <a:pt x="634" y="734"/>
                </a:cubicBezTo>
                <a:cubicBezTo>
                  <a:pt x="634" y="334"/>
                  <a:pt x="267" y="0"/>
                  <a:pt x="34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7" name="Google Shape;8547;p37"/>
          <p:cNvSpPr/>
          <p:nvPr/>
        </p:nvSpPr>
        <p:spPr>
          <a:xfrm rot="10800000">
            <a:off x="8891287" y="4375996"/>
            <a:ext cx="11099" cy="8522"/>
          </a:xfrm>
          <a:custGeom>
            <a:rect b="b" l="l" r="r" t="t"/>
            <a:pathLst>
              <a:path extrusionOk="0" h="334" w="435">
                <a:moveTo>
                  <a:pt x="0" y="334"/>
                </a:moveTo>
                <a:lnTo>
                  <a:pt x="434" y="334"/>
                </a:lnTo>
                <a:cubicBezTo>
                  <a:pt x="434" y="67"/>
                  <a:pt x="301" y="0"/>
                  <a:pt x="0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8" name="Google Shape;8548;p37"/>
          <p:cNvSpPr/>
          <p:nvPr/>
        </p:nvSpPr>
        <p:spPr>
          <a:xfrm rot="10800000">
            <a:off x="8319342" y="4358110"/>
            <a:ext cx="28118" cy="45136"/>
          </a:xfrm>
          <a:custGeom>
            <a:rect b="b" l="l" r="r" t="t"/>
            <a:pathLst>
              <a:path extrusionOk="0" h="1769" w="1102">
                <a:moveTo>
                  <a:pt x="1101" y="1234"/>
                </a:moveTo>
                <a:cubicBezTo>
                  <a:pt x="667" y="0"/>
                  <a:pt x="0" y="1768"/>
                  <a:pt x="1101" y="1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9" name="Google Shape;8549;p37"/>
          <p:cNvSpPr/>
          <p:nvPr/>
        </p:nvSpPr>
        <p:spPr>
          <a:xfrm rot="10800000">
            <a:off x="7266542" y="4282381"/>
            <a:ext cx="28960" cy="28092"/>
          </a:xfrm>
          <a:custGeom>
            <a:rect b="b" l="l" r="r" t="t"/>
            <a:pathLst>
              <a:path extrusionOk="0" h="1101" w="1135">
                <a:moveTo>
                  <a:pt x="268" y="1101"/>
                </a:moveTo>
                <a:lnTo>
                  <a:pt x="1001" y="1101"/>
                </a:lnTo>
                <a:cubicBezTo>
                  <a:pt x="901" y="667"/>
                  <a:pt x="1135" y="567"/>
                  <a:pt x="1135" y="234"/>
                </a:cubicBezTo>
                <a:cubicBezTo>
                  <a:pt x="868" y="67"/>
                  <a:pt x="568" y="0"/>
                  <a:pt x="268" y="67"/>
                </a:cubicBezTo>
                <a:cubicBezTo>
                  <a:pt x="1" y="334"/>
                  <a:pt x="401" y="567"/>
                  <a:pt x="268" y="11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0" name="Google Shape;8550;p37"/>
          <p:cNvSpPr/>
          <p:nvPr/>
        </p:nvSpPr>
        <p:spPr>
          <a:xfrm rot="10800000">
            <a:off x="7745714" y="4258550"/>
            <a:ext cx="42585" cy="31511"/>
          </a:xfrm>
          <a:custGeom>
            <a:rect b="b" l="l" r="r" t="t"/>
            <a:pathLst>
              <a:path extrusionOk="0" h="1235" w="1669">
                <a:moveTo>
                  <a:pt x="268" y="1"/>
                </a:moveTo>
                <a:cubicBezTo>
                  <a:pt x="268" y="368"/>
                  <a:pt x="1" y="434"/>
                  <a:pt x="101" y="901"/>
                </a:cubicBezTo>
                <a:cubicBezTo>
                  <a:pt x="401" y="968"/>
                  <a:pt x="535" y="1235"/>
                  <a:pt x="1002" y="1168"/>
                </a:cubicBezTo>
                <a:cubicBezTo>
                  <a:pt x="902" y="468"/>
                  <a:pt x="1669" y="635"/>
                  <a:pt x="1268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1" name="Google Shape;8551;p37"/>
          <p:cNvSpPr/>
          <p:nvPr/>
        </p:nvSpPr>
        <p:spPr>
          <a:xfrm rot="10800000">
            <a:off x="8850437" y="4229591"/>
            <a:ext cx="30669" cy="30669"/>
          </a:xfrm>
          <a:custGeom>
            <a:rect b="b" l="l" r="r" t="t"/>
            <a:pathLst>
              <a:path extrusionOk="0" h="1202" w="1202">
                <a:moveTo>
                  <a:pt x="334" y="1034"/>
                </a:moveTo>
                <a:cubicBezTo>
                  <a:pt x="1034" y="1201"/>
                  <a:pt x="1001" y="634"/>
                  <a:pt x="1201" y="301"/>
                </a:cubicBezTo>
                <a:cubicBezTo>
                  <a:pt x="934" y="234"/>
                  <a:pt x="834" y="0"/>
                  <a:pt x="467" y="0"/>
                </a:cubicBezTo>
                <a:cubicBezTo>
                  <a:pt x="334" y="301"/>
                  <a:pt x="0" y="701"/>
                  <a:pt x="334" y="10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2" name="Google Shape;8552;p37"/>
          <p:cNvSpPr/>
          <p:nvPr/>
        </p:nvSpPr>
        <p:spPr>
          <a:xfrm rot="10800000">
            <a:off x="8850437" y="4229591"/>
            <a:ext cx="30669" cy="30669"/>
          </a:xfrm>
          <a:custGeom>
            <a:rect b="b" l="l" r="r" t="t"/>
            <a:pathLst>
              <a:path extrusionOk="0" fill="none" h="1202" w="1202">
                <a:moveTo>
                  <a:pt x="334" y="1034"/>
                </a:moveTo>
                <a:cubicBezTo>
                  <a:pt x="1034" y="1201"/>
                  <a:pt x="1001" y="634"/>
                  <a:pt x="1201" y="301"/>
                </a:cubicBezTo>
                <a:cubicBezTo>
                  <a:pt x="934" y="234"/>
                  <a:pt x="834" y="0"/>
                  <a:pt x="467" y="0"/>
                </a:cubicBezTo>
                <a:cubicBezTo>
                  <a:pt x="334" y="301"/>
                  <a:pt x="0" y="701"/>
                  <a:pt x="334" y="10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3" name="Google Shape;8553;p37"/>
          <p:cNvSpPr/>
          <p:nvPr/>
        </p:nvSpPr>
        <p:spPr>
          <a:xfrm rot="10800000">
            <a:off x="8558520" y="4229591"/>
            <a:ext cx="11941" cy="11941"/>
          </a:xfrm>
          <a:custGeom>
            <a:rect b="b" l="l" r="r" t="t"/>
            <a:pathLst>
              <a:path extrusionOk="0" h="468" w="468">
                <a:moveTo>
                  <a:pt x="468" y="434"/>
                </a:moveTo>
                <a:lnTo>
                  <a:pt x="468" y="0"/>
                </a:lnTo>
                <a:lnTo>
                  <a:pt x="34" y="0"/>
                </a:lnTo>
                <a:cubicBezTo>
                  <a:pt x="1" y="334"/>
                  <a:pt x="134" y="467"/>
                  <a:pt x="468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4" name="Google Shape;8554;p37"/>
          <p:cNvSpPr/>
          <p:nvPr/>
        </p:nvSpPr>
        <p:spPr>
          <a:xfrm rot="10800000">
            <a:off x="8748301" y="4168329"/>
            <a:ext cx="13651" cy="13625"/>
          </a:xfrm>
          <a:custGeom>
            <a:rect b="b" l="l" r="r" t="t"/>
            <a:pathLst>
              <a:path extrusionOk="0" h="534" w="535">
                <a:moveTo>
                  <a:pt x="501" y="467"/>
                </a:moveTo>
                <a:cubicBezTo>
                  <a:pt x="534" y="134"/>
                  <a:pt x="367" y="0"/>
                  <a:pt x="67" y="34"/>
                </a:cubicBezTo>
                <a:cubicBezTo>
                  <a:pt x="0" y="400"/>
                  <a:pt x="134" y="534"/>
                  <a:pt x="501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5" name="Google Shape;8555;p37"/>
          <p:cNvSpPr/>
          <p:nvPr/>
        </p:nvSpPr>
        <p:spPr>
          <a:xfrm rot="10800000">
            <a:off x="8370423" y="4162359"/>
            <a:ext cx="24699" cy="18754"/>
          </a:xfrm>
          <a:custGeom>
            <a:rect b="b" l="l" r="r" t="t"/>
            <a:pathLst>
              <a:path extrusionOk="0" h="735" w="968">
                <a:moveTo>
                  <a:pt x="767" y="1"/>
                </a:moveTo>
                <a:lnTo>
                  <a:pt x="167" y="1"/>
                </a:lnTo>
                <a:cubicBezTo>
                  <a:pt x="0" y="734"/>
                  <a:pt x="968" y="734"/>
                  <a:pt x="767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6" name="Google Shape;8556;p37"/>
          <p:cNvSpPr/>
          <p:nvPr/>
        </p:nvSpPr>
        <p:spPr>
          <a:xfrm rot="10800000">
            <a:off x="7682718" y="4152995"/>
            <a:ext cx="23857" cy="28118"/>
          </a:xfrm>
          <a:custGeom>
            <a:rect b="b" l="l" r="r" t="t"/>
            <a:pathLst>
              <a:path extrusionOk="0" h="1102" w="935">
                <a:moveTo>
                  <a:pt x="867" y="134"/>
                </a:moveTo>
                <a:cubicBezTo>
                  <a:pt x="701" y="134"/>
                  <a:pt x="534" y="67"/>
                  <a:pt x="434" y="1"/>
                </a:cubicBezTo>
                <a:cubicBezTo>
                  <a:pt x="300" y="234"/>
                  <a:pt x="0" y="367"/>
                  <a:pt x="134" y="868"/>
                </a:cubicBezTo>
                <a:cubicBezTo>
                  <a:pt x="634" y="1101"/>
                  <a:pt x="934" y="801"/>
                  <a:pt x="867" y="1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7" name="Google Shape;8557;p37"/>
          <p:cNvSpPr/>
          <p:nvPr/>
        </p:nvSpPr>
        <p:spPr>
          <a:xfrm rot="10800000">
            <a:off x="8656395" y="4135134"/>
            <a:ext cx="44269" cy="47688"/>
          </a:xfrm>
          <a:custGeom>
            <a:rect b="b" l="l" r="r" t="t"/>
            <a:pathLst>
              <a:path extrusionOk="0" h="1869" w="1735">
                <a:moveTo>
                  <a:pt x="1501" y="334"/>
                </a:moveTo>
                <a:cubicBezTo>
                  <a:pt x="834" y="1"/>
                  <a:pt x="0" y="468"/>
                  <a:pt x="33" y="1235"/>
                </a:cubicBezTo>
                <a:cubicBezTo>
                  <a:pt x="667" y="1869"/>
                  <a:pt x="1735" y="1202"/>
                  <a:pt x="1501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8" name="Google Shape;8558;p37"/>
          <p:cNvSpPr/>
          <p:nvPr/>
        </p:nvSpPr>
        <p:spPr>
          <a:xfrm rot="10800000">
            <a:off x="8847044" y="4142789"/>
            <a:ext cx="28118" cy="18754"/>
          </a:xfrm>
          <a:custGeom>
            <a:rect b="b" l="l" r="r" t="t"/>
            <a:pathLst>
              <a:path extrusionOk="0" h="735" w="1102">
                <a:moveTo>
                  <a:pt x="968" y="534"/>
                </a:moveTo>
                <a:cubicBezTo>
                  <a:pt x="1102" y="1"/>
                  <a:pt x="1" y="1"/>
                  <a:pt x="101" y="534"/>
                </a:cubicBezTo>
                <a:cubicBezTo>
                  <a:pt x="368" y="735"/>
                  <a:pt x="735" y="735"/>
                  <a:pt x="968" y="5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9" name="Google Shape;8559;p37"/>
          <p:cNvSpPr/>
          <p:nvPr/>
        </p:nvSpPr>
        <p:spPr>
          <a:xfrm rot="10800000">
            <a:off x="9021515" y="4059380"/>
            <a:ext cx="74070" cy="120023"/>
          </a:xfrm>
          <a:custGeom>
            <a:rect b="b" l="l" r="r" t="t"/>
            <a:pathLst>
              <a:path extrusionOk="0" h="4704" w="2903">
                <a:moveTo>
                  <a:pt x="2902" y="1368"/>
                </a:moveTo>
                <a:cubicBezTo>
                  <a:pt x="0" y="0"/>
                  <a:pt x="2502" y="4704"/>
                  <a:pt x="2902" y="1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0" name="Google Shape;8560;p37"/>
          <p:cNvSpPr/>
          <p:nvPr/>
        </p:nvSpPr>
        <p:spPr>
          <a:xfrm rot="10800000">
            <a:off x="9110894" y="4104491"/>
            <a:ext cx="30644" cy="40033"/>
          </a:xfrm>
          <a:custGeom>
            <a:rect b="b" l="l" r="r" t="t"/>
            <a:pathLst>
              <a:path extrusionOk="0" h="1569" w="1201">
                <a:moveTo>
                  <a:pt x="734" y="1"/>
                </a:moveTo>
                <a:cubicBezTo>
                  <a:pt x="367" y="1"/>
                  <a:pt x="267" y="234"/>
                  <a:pt x="0" y="301"/>
                </a:cubicBezTo>
                <a:lnTo>
                  <a:pt x="0" y="902"/>
                </a:lnTo>
                <a:cubicBezTo>
                  <a:pt x="567" y="1569"/>
                  <a:pt x="1201" y="468"/>
                  <a:pt x="734" y="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1" name="Google Shape;8561;p37"/>
          <p:cNvSpPr/>
          <p:nvPr/>
        </p:nvSpPr>
        <p:spPr>
          <a:xfrm rot="10800000">
            <a:off x="9110894" y="4104491"/>
            <a:ext cx="30644" cy="40033"/>
          </a:xfrm>
          <a:custGeom>
            <a:rect b="b" l="l" r="r" t="t"/>
            <a:pathLst>
              <a:path extrusionOk="0" fill="none" h="1569" w="1201">
                <a:moveTo>
                  <a:pt x="734" y="1"/>
                </a:moveTo>
                <a:cubicBezTo>
                  <a:pt x="367" y="1"/>
                  <a:pt x="267" y="234"/>
                  <a:pt x="0" y="301"/>
                </a:cubicBezTo>
                <a:lnTo>
                  <a:pt x="0" y="902"/>
                </a:lnTo>
                <a:cubicBezTo>
                  <a:pt x="567" y="1569"/>
                  <a:pt x="1201" y="468"/>
                  <a:pt x="734" y="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2" name="Google Shape;8562;p37"/>
          <p:cNvSpPr/>
          <p:nvPr/>
        </p:nvSpPr>
        <p:spPr>
          <a:xfrm rot="10800000">
            <a:off x="8838522" y="4077241"/>
            <a:ext cx="25566" cy="27276"/>
          </a:xfrm>
          <a:custGeom>
            <a:rect b="b" l="l" r="r" t="t"/>
            <a:pathLst>
              <a:path extrusionOk="0" h="1069" w="1002">
                <a:moveTo>
                  <a:pt x="1001" y="67"/>
                </a:moveTo>
                <a:cubicBezTo>
                  <a:pt x="701" y="1"/>
                  <a:pt x="367" y="34"/>
                  <a:pt x="101" y="201"/>
                </a:cubicBezTo>
                <a:cubicBezTo>
                  <a:pt x="0" y="668"/>
                  <a:pt x="267" y="735"/>
                  <a:pt x="267" y="1068"/>
                </a:cubicBezTo>
                <a:cubicBezTo>
                  <a:pt x="701" y="968"/>
                  <a:pt x="868" y="501"/>
                  <a:pt x="100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3" name="Google Shape;8563;p37"/>
          <p:cNvSpPr/>
          <p:nvPr/>
        </p:nvSpPr>
        <p:spPr>
          <a:xfrm rot="10800000">
            <a:off x="8455541" y="4064483"/>
            <a:ext cx="30644" cy="35772"/>
          </a:xfrm>
          <a:custGeom>
            <a:rect b="b" l="l" r="r" t="t"/>
            <a:pathLst>
              <a:path extrusionOk="0" h="1402" w="1201">
                <a:moveTo>
                  <a:pt x="801" y="1068"/>
                </a:moveTo>
                <a:cubicBezTo>
                  <a:pt x="334" y="801"/>
                  <a:pt x="1201" y="668"/>
                  <a:pt x="967" y="167"/>
                </a:cubicBezTo>
                <a:cubicBezTo>
                  <a:pt x="534" y="0"/>
                  <a:pt x="467" y="134"/>
                  <a:pt x="100" y="334"/>
                </a:cubicBezTo>
                <a:cubicBezTo>
                  <a:pt x="0" y="801"/>
                  <a:pt x="567" y="1401"/>
                  <a:pt x="801" y="10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4" name="Google Shape;8564;p37"/>
          <p:cNvSpPr/>
          <p:nvPr/>
        </p:nvSpPr>
        <p:spPr>
          <a:xfrm rot="10800000">
            <a:off x="8455541" y="4064483"/>
            <a:ext cx="30644" cy="35772"/>
          </a:xfrm>
          <a:custGeom>
            <a:rect b="b" l="l" r="r" t="t"/>
            <a:pathLst>
              <a:path extrusionOk="0" fill="none" h="1402" w="1201">
                <a:moveTo>
                  <a:pt x="801" y="1068"/>
                </a:moveTo>
                <a:cubicBezTo>
                  <a:pt x="334" y="801"/>
                  <a:pt x="1201" y="668"/>
                  <a:pt x="967" y="167"/>
                </a:cubicBezTo>
                <a:cubicBezTo>
                  <a:pt x="534" y="0"/>
                  <a:pt x="467" y="134"/>
                  <a:pt x="100" y="334"/>
                </a:cubicBezTo>
                <a:cubicBezTo>
                  <a:pt x="0" y="801"/>
                  <a:pt x="567" y="1401"/>
                  <a:pt x="801" y="10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5" name="Google Shape;8565;p37"/>
          <p:cNvSpPr/>
          <p:nvPr/>
        </p:nvSpPr>
        <p:spPr>
          <a:xfrm rot="10800000">
            <a:off x="9096427" y="4078950"/>
            <a:ext cx="18728" cy="27276"/>
          </a:xfrm>
          <a:custGeom>
            <a:rect b="b" l="l" r="r" t="t"/>
            <a:pathLst>
              <a:path extrusionOk="0" h="1069" w="734">
                <a:moveTo>
                  <a:pt x="734" y="568"/>
                </a:moveTo>
                <a:cubicBezTo>
                  <a:pt x="0" y="1"/>
                  <a:pt x="200" y="1068"/>
                  <a:pt x="734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6" name="Google Shape;8566;p37"/>
          <p:cNvSpPr/>
          <p:nvPr/>
        </p:nvSpPr>
        <p:spPr>
          <a:xfrm rot="10800000">
            <a:off x="9055552" y="4073005"/>
            <a:ext cx="17912" cy="18728"/>
          </a:xfrm>
          <a:custGeom>
            <a:rect b="b" l="l" r="r" t="t"/>
            <a:pathLst>
              <a:path extrusionOk="0" h="734" w="702">
                <a:moveTo>
                  <a:pt x="701" y="734"/>
                </a:moveTo>
                <a:cubicBezTo>
                  <a:pt x="701" y="300"/>
                  <a:pt x="368" y="200"/>
                  <a:pt x="101" y="0"/>
                </a:cubicBezTo>
                <a:cubicBezTo>
                  <a:pt x="1" y="534"/>
                  <a:pt x="501" y="500"/>
                  <a:pt x="701" y="7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7" name="Google Shape;8567;p37"/>
          <p:cNvSpPr/>
          <p:nvPr/>
        </p:nvSpPr>
        <p:spPr>
          <a:xfrm rot="10800000">
            <a:off x="8786624" y="4045755"/>
            <a:ext cx="48530" cy="33221"/>
          </a:xfrm>
          <a:custGeom>
            <a:rect b="b" l="l" r="r" t="t"/>
            <a:pathLst>
              <a:path extrusionOk="0" h="1302" w="1902">
                <a:moveTo>
                  <a:pt x="1902" y="668"/>
                </a:moveTo>
                <a:cubicBezTo>
                  <a:pt x="1135" y="868"/>
                  <a:pt x="1602" y="668"/>
                  <a:pt x="1035" y="67"/>
                </a:cubicBezTo>
                <a:cubicBezTo>
                  <a:pt x="234" y="0"/>
                  <a:pt x="401" y="834"/>
                  <a:pt x="1" y="1101"/>
                </a:cubicBezTo>
                <a:cubicBezTo>
                  <a:pt x="801" y="1135"/>
                  <a:pt x="1368" y="1301"/>
                  <a:pt x="1902" y="6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8" name="Google Shape;8568;p37"/>
          <p:cNvSpPr/>
          <p:nvPr/>
        </p:nvSpPr>
        <p:spPr>
          <a:xfrm rot="10800000">
            <a:off x="9052159" y="4045755"/>
            <a:ext cx="18754" cy="29827"/>
          </a:xfrm>
          <a:custGeom>
            <a:rect b="b" l="l" r="r" t="t"/>
            <a:pathLst>
              <a:path extrusionOk="0" h="1169" w="735">
                <a:moveTo>
                  <a:pt x="735" y="535"/>
                </a:moveTo>
                <a:cubicBezTo>
                  <a:pt x="534" y="535"/>
                  <a:pt x="134" y="1"/>
                  <a:pt x="1" y="401"/>
                </a:cubicBezTo>
                <a:cubicBezTo>
                  <a:pt x="301" y="568"/>
                  <a:pt x="334" y="1168"/>
                  <a:pt x="735" y="5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9" name="Google Shape;8569;p37"/>
          <p:cNvSpPr/>
          <p:nvPr/>
        </p:nvSpPr>
        <p:spPr>
          <a:xfrm rot="10800000">
            <a:off x="8927033" y="4050016"/>
            <a:ext cx="9390" cy="26408"/>
          </a:xfrm>
          <a:custGeom>
            <a:rect b="b" l="l" r="r" t="t"/>
            <a:pathLst>
              <a:path extrusionOk="0" h="1035" w="368">
                <a:moveTo>
                  <a:pt x="0" y="568"/>
                </a:moveTo>
                <a:cubicBezTo>
                  <a:pt x="234" y="1035"/>
                  <a:pt x="367" y="0"/>
                  <a:pt x="0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0" name="Google Shape;8570;p37"/>
          <p:cNvSpPr/>
          <p:nvPr/>
        </p:nvSpPr>
        <p:spPr>
          <a:xfrm rot="10800000">
            <a:off x="8704058" y="4058538"/>
            <a:ext cx="15335" cy="14493"/>
          </a:xfrm>
          <a:custGeom>
            <a:rect b="b" l="l" r="r" t="t"/>
            <a:pathLst>
              <a:path extrusionOk="0" h="568" w="601">
                <a:moveTo>
                  <a:pt x="0" y="435"/>
                </a:moveTo>
                <a:cubicBezTo>
                  <a:pt x="601" y="568"/>
                  <a:pt x="34" y="1"/>
                  <a:pt x="0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1" name="Google Shape;8571;p37"/>
          <p:cNvSpPr/>
          <p:nvPr/>
        </p:nvSpPr>
        <p:spPr>
          <a:xfrm rot="10800000">
            <a:off x="8393412" y="3996383"/>
            <a:ext cx="51923" cy="79199"/>
          </a:xfrm>
          <a:custGeom>
            <a:rect b="b" l="l" r="r" t="t"/>
            <a:pathLst>
              <a:path extrusionOk="0" h="3104" w="2035">
                <a:moveTo>
                  <a:pt x="2002" y="968"/>
                </a:moveTo>
                <a:cubicBezTo>
                  <a:pt x="334" y="1"/>
                  <a:pt x="0" y="3103"/>
                  <a:pt x="1701" y="2870"/>
                </a:cubicBezTo>
                <a:cubicBezTo>
                  <a:pt x="1535" y="1969"/>
                  <a:pt x="2035" y="1735"/>
                  <a:pt x="2002" y="9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2" name="Google Shape;8572;p37"/>
          <p:cNvSpPr/>
          <p:nvPr/>
        </p:nvSpPr>
        <p:spPr>
          <a:xfrm rot="10800000">
            <a:off x="8914276" y="4035549"/>
            <a:ext cx="21305" cy="10232"/>
          </a:xfrm>
          <a:custGeom>
            <a:rect b="b" l="l" r="r" t="t"/>
            <a:pathLst>
              <a:path extrusionOk="0" h="401" w="835">
                <a:moveTo>
                  <a:pt x="134" y="401"/>
                </a:moveTo>
                <a:lnTo>
                  <a:pt x="701" y="401"/>
                </a:lnTo>
                <a:cubicBezTo>
                  <a:pt x="834" y="0"/>
                  <a:pt x="0" y="0"/>
                  <a:pt x="134" y="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3" name="Google Shape;8573;p37"/>
          <p:cNvSpPr/>
          <p:nvPr/>
        </p:nvSpPr>
        <p:spPr>
          <a:xfrm rot="10800000">
            <a:off x="8487869" y="4035549"/>
            <a:ext cx="11941" cy="11099"/>
          </a:xfrm>
          <a:custGeom>
            <a:rect b="b" l="l" r="r" t="t"/>
            <a:pathLst>
              <a:path extrusionOk="0" h="435" w="468">
                <a:moveTo>
                  <a:pt x="467" y="435"/>
                </a:moveTo>
                <a:lnTo>
                  <a:pt x="467" y="1"/>
                </a:lnTo>
                <a:lnTo>
                  <a:pt x="34" y="1"/>
                </a:lnTo>
                <a:cubicBezTo>
                  <a:pt x="0" y="301"/>
                  <a:pt x="167" y="435"/>
                  <a:pt x="467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4" name="Google Shape;8574;p37"/>
          <p:cNvSpPr/>
          <p:nvPr/>
        </p:nvSpPr>
        <p:spPr>
          <a:xfrm rot="10800000">
            <a:off x="8098918" y="3964898"/>
            <a:ext cx="15335" cy="14493"/>
          </a:xfrm>
          <a:custGeom>
            <a:rect b="b" l="l" r="r" t="t"/>
            <a:pathLst>
              <a:path extrusionOk="0" h="568" w="601">
                <a:moveTo>
                  <a:pt x="0" y="434"/>
                </a:moveTo>
                <a:cubicBezTo>
                  <a:pt x="601" y="567"/>
                  <a:pt x="33" y="0"/>
                  <a:pt x="0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5" name="Google Shape;8575;p37"/>
          <p:cNvSpPr/>
          <p:nvPr/>
        </p:nvSpPr>
        <p:spPr>
          <a:xfrm rot="10800000">
            <a:off x="9047056" y="3945328"/>
            <a:ext cx="17044" cy="12783"/>
          </a:xfrm>
          <a:custGeom>
            <a:rect b="b" l="l" r="r" t="t"/>
            <a:pathLst>
              <a:path extrusionOk="0" h="501" w="668">
                <a:moveTo>
                  <a:pt x="34" y="33"/>
                </a:moveTo>
                <a:cubicBezTo>
                  <a:pt x="1" y="400"/>
                  <a:pt x="234" y="500"/>
                  <a:pt x="634" y="467"/>
                </a:cubicBezTo>
                <a:cubicBezTo>
                  <a:pt x="668" y="67"/>
                  <a:pt x="434" y="0"/>
                  <a:pt x="34" y="33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6" name="Google Shape;8576;p37"/>
          <p:cNvSpPr/>
          <p:nvPr/>
        </p:nvSpPr>
        <p:spPr>
          <a:xfrm rot="10800000">
            <a:off x="9047056" y="3945328"/>
            <a:ext cx="17044" cy="12783"/>
          </a:xfrm>
          <a:custGeom>
            <a:rect b="b" l="l" r="r" t="t"/>
            <a:pathLst>
              <a:path extrusionOk="0" fill="none" h="501" w="668">
                <a:moveTo>
                  <a:pt x="34" y="33"/>
                </a:moveTo>
                <a:cubicBezTo>
                  <a:pt x="1" y="400"/>
                  <a:pt x="234" y="500"/>
                  <a:pt x="634" y="467"/>
                </a:cubicBezTo>
                <a:cubicBezTo>
                  <a:pt x="668" y="67"/>
                  <a:pt x="434" y="0"/>
                  <a:pt x="34" y="33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7" name="Google Shape;8577;p37"/>
          <p:cNvSpPr/>
          <p:nvPr/>
        </p:nvSpPr>
        <p:spPr>
          <a:xfrm rot="10800000">
            <a:off x="7908270" y="3941067"/>
            <a:ext cx="11941" cy="25566"/>
          </a:xfrm>
          <a:custGeom>
            <a:rect b="b" l="l" r="r" t="t"/>
            <a:pathLst>
              <a:path extrusionOk="0" h="1002" w="468">
                <a:moveTo>
                  <a:pt x="1" y="501"/>
                </a:moveTo>
                <a:cubicBezTo>
                  <a:pt x="468" y="1001"/>
                  <a:pt x="267" y="1"/>
                  <a:pt x="1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8" name="Google Shape;8578;p37"/>
          <p:cNvSpPr/>
          <p:nvPr/>
        </p:nvSpPr>
        <p:spPr>
          <a:xfrm rot="10800000">
            <a:off x="8513409" y="3916394"/>
            <a:ext cx="19596" cy="20438"/>
          </a:xfrm>
          <a:custGeom>
            <a:rect b="b" l="l" r="r" t="t"/>
            <a:pathLst>
              <a:path extrusionOk="0" h="801" w="768">
                <a:moveTo>
                  <a:pt x="301" y="67"/>
                </a:moveTo>
                <a:cubicBezTo>
                  <a:pt x="0" y="367"/>
                  <a:pt x="301" y="801"/>
                  <a:pt x="734" y="801"/>
                </a:cubicBezTo>
                <a:cubicBezTo>
                  <a:pt x="768" y="400"/>
                  <a:pt x="734" y="0"/>
                  <a:pt x="30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9" name="Google Shape;8579;p37"/>
          <p:cNvSpPr/>
          <p:nvPr/>
        </p:nvSpPr>
        <p:spPr>
          <a:xfrm rot="10800000">
            <a:off x="8241062" y="3907030"/>
            <a:ext cx="26408" cy="18754"/>
          </a:xfrm>
          <a:custGeom>
            <a:rect b="b" l="l" r="r" t="t"/>
            <a:pathLst>
              <a:path extrusionOk="0" h="735" w="1035">
                <a:moveTo>
                  <a:pt x="301" y="67"/>
                </a:moveTo>
                <a:cubicBezTo>
                  <a:pt x="1" y="601"/>
                  <a:pt x="1035" y="735"/>
                  <a:pt x="868" y="234"/>
                </a:cubicBezTo>
                <a:cubicBezTo>
                  <a:pt x="868" y="1"/>
                  <a:pt x="535" y="101"/>
                  <a:pt x="30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0" name="Google Shape;8580;p37"/>
          <p:cNvSpPr/>
          <p:nvPr/>
        </p:nvSpPr>
        <p:spPr>
          <a:xfrm rot="10800000">
            <a:off x="8210419" y="3555510"/>
            <a:ext cx="65548" cy="67283"/>
          </a:xfrm>
          <a:custGeom>
            <a:rect b="b" l="l" r="r" t="t"/>
            <a:pathLst>
              <a:path extrusionOk="0" h="2637" w="2569">
                <a:moveTo>
                  <a:pt x="2235" y="368"/>
                </a:moveTo>
                <a:cubicBezTo>
                  <a:pt x="1568" y="1"/>
                  <a:pt x="667" y="568"/>
                  <a:pt x="34" y="801"/>
                </a:cubicBezTo>
                <a:cubicBezTo>
                  <a:pt x="0" y="2636"/>
                  <a:pt x="2569" y="2036"/>
                  <a:pt x="2235" y="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1" name="Google Shape;8581;p37"/>
          <p:cNvSpPr/>
          <p:nvPr/>
        </p:nvSpPr>
        <p:spPr>
          <a:xfrm rot="10800000">
            <a:off x="8364453" y="3560638"/>
            <a:ext cx="11941" cy="11941"/>
          </a:xfrm>
          <a:custGeom>
            <a:rect b="b" l="l" r="r" t="t"/>
            <a:pathLst>
              <a:path extrusionOk="0" h="468" w="468">
                <a:moveTo>
                  <a:pt x="467" y="435"/>
                </a:moveTo>
                <a:lnTo>
                  <a:pt x="467" y="1"/>
                </a:lnTo>
                <a:lnTo>
                  <a:pt x="33" y="1"/>
                </a:lnTo>
                <a:cubicBezTo>
                  <a:pt x="0" y="301"/>
                  <a:pt x="134" y="468"/>
                  <a:pt x="467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2" name="Google Shape;8582;p37"/>
          <p:cNvSpPr/>
          <p:nvPr/>
        </p:nvSpPr>
        <p:spPr>
          <a:xfrm rot="10800000">
            <a:off x="8453832" y="3453399"/>
            <a:ext cx="20438" cy="22989"/>
          </a:xfrm>
          <a:custGeom>
            <a:rect b="b" l="l" r="r" t="t"/>
            <a:pathLst>
              <a:path extrusionOk="0" h="901" w="801">
                <a:moveTo>
                  <a:pt x="801" y="334"/>
                </a:moveTo>
                <a:cubicBezTo>
                  <a:pt x="467" y="0"/>
                  <a:pt x="0" y="300"/>
                  <a:pt x="67" y="767"/>
                </a:cubicBezTo>
                <a:cubicBezTo>
                  <a:pt x="400" y="901"/>
                  <a:pt x="767" y="667"/>
                  <a:pt x="801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3" name="Google Shape;8583;p37"/>
          <p:cNvSpPr/>
          <p:nvPr/>
        </p:nvSpPr>
        <p:spPr>
          <a:xfrm rot="10800000">
            <a:off x="8386600" y="3329983"/>
            <a:ext cx="60445" cy="76622"/>
          </a:xfrm>
          <a:custGeom>
            <a:rect b="b" l="l" r="r" t="t"/>
            <a:pathLst>
              <a:path extrusionOk="0" h="3003" w="2369">
                <a:moveTo>
                  <a:pt x="2369" y="668"/>
                </a:moveTo>
                <a:cubicBezTo>
                  <a:pt x="801" y="1"/>
                  <a:pt x="0" y="2069"/>
                  <a:pt x="0" y="3003"/>
                </a:cubicBezTo>
                <a:cubicBezTo>
                  <a:pt x="701" y="2836"/>
                  <a:pt x="834" y="2169"/>
                  <a:pt x="1468" y="2703"/>
                </a:cubicBezTo>
                <a:cubicBezTo>
                  <a:pt x="1435" y="1935"/>
                  <a:pt x="1768" y="1168"/>
                  <a:pt x="2369" y="6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4" name="Google Shape;8584;p37"/>
          <p:cNvSpPr/>
          <p:nvPr/>
        </p:nvSpPr>
        <p:spPr>
          <a:xfrm rot="10800000">
            <a:off x="8386600" y="3329983"/>
            <a:ext cx="60445" cy="76622"/>
          </a:xfrm>
          <a:custGeom>
            <a:rect b="b" l="l" r="r" t="t"/>
            <a:pathLst>
              <a:path extrusionOk="0" fill="none" h="3003" w="2369">
                <a:moveTo>
                  <a:pt x="2369" y="668"/>
                </a:moveTo>
                <a:cubicBezTo>
                  <a:pt x="801" y="1"/>
                  <a:pt x="0" y="2069"/>
                  <a:pt x="0" y="3003"/>
                </a:cubicBezTo>
                <a:cubicBezTo>
                  <a:pt x="701" y="2836"/>
                  <a:pt x="834" y="2169"/>
                  <a:pt x="1468" y="2703"/>
                </a:cubicBezTo>
                <a:cubicBezTo>
                  <a:pt x="1435" y="1935"/>
                  <a:pt x="1768" y="1168"/>
                  <a:pt x="2369" y="6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5" name="Google Shape;8585;p37"/>
          <p:cNvSpPr/>
          <p:nvPr/>
        </p:nvSpPr>
        <p:spPr>
          <a:xfrm rot="10800000">
            <a:off x="8240195" y="3370832"/>
            <a:ext cx="16202" cy="19596"/>
          </a:xfrm>
          <a:custGeom>
            <a:rect b="b" l="l" r="r" t="t"/>
            <a:pathLst>
              <a:path extrusionOk="0" h="768" w="635">
                <a:moveTo>
                  <a:pt x="601" y="34"/>
                </a:moveTo>
                <a:cubicBezTo>
                  <a:pt x="401" y="0"/>
                  <a:pt x="167" y="67"/>
                  <a:pt x="0" y="167"/>
                </a:cubicBezTo>
                <a:cubicBezTo>
                  <a:pt x="0" y="601"/>
                  <a:pt x="267" y="467"/>
                  <a:pt x="0" y="768"/>
                </a:cubicBezTo>
                <a:cubicBezTo>
                  <a:pt x="434" y="734"/>
                  <a:pt x="634" y="501"/>
                  <a:pt x="60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6" name="Google Shape;8586;p37"/>
          <p:cNvSpPr/>
          <p:nvPr/>
        </p:nvSpPr>
        <p:spPr>
          <a:xfrm rot="10800000">
            <a:off x="8744907" y="3343608"/>
            <a:ext cx="26408" cy="28092"/>
          </a:xfrm>
          <a:custGeom>
            <a:rect b="b" l="l" r="r" t="t"/>
            <a:pathLst>
              <a:path extrusionOk="0" h="1101" w="1035">
                <a:moveTo>
                  <a:pt x="0" y="467"/>
                </a:moveTo>
                <a:cubicBezTo>
                  <a:pt x="100" y="634"/>
                  <a:pt x="1034" y="1101"/>
                  <a:pt x="1001" y="467"/>
                </a:cubicBezTo>
                <a:cubicBezTo>
                  <a:pt x="901" y="167"/>
                  <a:pt x="34" y="0"/>
                  <a:pt x="0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7" name="Google Shape;8587;p37"/>
          <p:cNvSpPr/>
          <p:nvPr/>
        </p:nvSpPr>
        <p:spPr>
          <a:xfrm rot="10800000">
            <a:off x="8223176" y="3283163"/>
            <a:ext cx="26408" cy="35772"/>
          </a:xfrm>
          <a:custGeom>
            <a:rect b="b" l="l" r="r" t="t"/>
            <a:pathLst>
              <a:path extrusionOk="0" h="1402" w="1035">
                <a:moveTo>
                  <a:pt x="34" y="1034"/>
                </a:moveTo>
                <a:cubicBezTo>
                  <a:pt x="267" y="1034"/>
                  <a:pt x="134" y="1401"/>
                  <a:pt x="467" y="1335"/>
                </a:cubicBezTo>
                <a:cubicBezTo>
                  <a:pt x="734" y="934"/>
                  <a:pt x="934" y="501"/>
                  <a:pt x="1034" y="0"/>
                </a:cubicBezTo>
                <a:cubicBezTo>
                  <a:pt x="467" y="0"/>
                  <a:pt x="0" y="467"/>
                  <a:pt x="0" y="10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8" name="Google Shape;8588;p37"/>
          <p:cNvSpPr/>
          <p:nvPr/>
        </p:nvSpPr>
        <p:spPr>
          <a:xfrm rot="10800000">
            <a:off x="8223176" y="3283163"/>
            <a:ext cx="26408" cy="35772"/>
          </a:xfrm>
          <a:custGeom>
            <a:rect b="b" l="l" r="r" t="t"/>
            <a:pathLst>
              <a:path extrusionOk="0" fill="none" h="1402" w="1035">
                <a:moveTo>
                  <a:pt x="34" y="1034"/>
                </a:moveTo>
                <a:cubicBezTo>
                  <a:pt x="267" y="1034"/>
                  <a:pt x="134" y="1401"/>
                  <a:pt x="467" y="1335"/>
                </a:cubicBezTo>
                <a:cubicBezTo>
                  <a:pt x="734" y="934"/>
                  <a:pt x="934" y="501"/>
                  <a:pt x="1034" y="0"/>
                </a:cubicBezTo>
                <a:cubicBezTo>
                  <a:pt x="467" y="0"/>
                  <a:pt x="0" y="467"/>
                  <a:pt x="0" y="10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9" name="Google Shape;8589;p37"/>
          <p:cNvSpPr/>
          <p:nvPr/>
        </p:nvSpPr>
        <p:spPr>
          <a:xfrm rot="10800000">
            <a:off x="8550865" y="3284872"/>
            <a:ext cx="49372" cy="29802"/>
          </a:xfrm>
          <a:custGeom>
            <a:rect b="b" l="l" r="r" t="t"/>
            <a:pathLst>
              <a:path extrusionOk="0" h="1168" w="1935">
                <a:moveTo>
                  <a:pt x="1935" y="1168"/>
                </a:moveTo>
                <a:cubicBezTo>
                  <a:pt x="1535" y="534"/>
                  <a:pt x="1368" y="567"/>
                  <a:pt x="1468" y="0"/>
                </a:cubicBezTo>
                <a:cubicBezTo>
                  <a:pt x="834" y="134"/>
                  <a:pt x="0" y="100"/>
                  <a:pt x="0" y="867"/>
                </a:cubicBezTo>
                <a:cubicBezTo>
                  <a:pt x="867" y="367"/>
                  <a:pt x="1101" y="901"/>
                  <a:pt x="1935" y="1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0" name="Google Shape;8590;p37"/>
          <p:cNvSpPr/>
          <p:nvPr/>
        </p:nvSpPr>
        <p:spPr>
          <a:xfrm rot="10800000">
            <a:off x="8388284" y="3292527"/>
            <a:ext cx="20463" cy="22147"/>
          </a:xfrm>
          <a:custGeom>
            <a:rect b="b" l="l" r="r" t="t"/>
            <a:pathLst>
              <a:path extrusionOk="0" h="868" w="802">
                <a:moveTo>
                  <a:pt x="134" y="0"/>
                </a:moveTo>
                <a:cubicBezTo>
                  <a:pt x="1" y="867"/>
                  <a:pt x="801" y="100"/>
                  <a:pt x="134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1" name="Google Shape;8591;p37"/>
          <p:cNvSpPr/>
          <p:nvPr/>
        </p:nvSpPr>
        <p:spPr>
          <a:xfrm rot="10800000">
            <a:off x="8957677" y="3296788"/>
            <a:ext cx="15360" cy="14493"/>
          </a:xfrm>
          <a:custGeom>
            <a:rect b="b" l="l" r="r" t="t"/>
            <a:pathLst>
              <a:path extrusionOk="0" h="568" w="602">
                <a:moveTo>
                  <a:pt x="1" y="434"/>
                </a:moveTo>
                <a:cubicBezTo>
                  <a:pt x="601" y="568"/>
                  <a:pt x="1" y="1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2" name="Google Shape;8592;p37"/>
          <p:cNvSpPr/>
          <p:nvPr/>
        </p:nvSpPr>
        <p:spPr>
          <a:xfrm rot="10800000">
            <a:off x="8892154" y="3274666"/>
            <a:ext cx="16202" cy="12783"/>
          </a:xfrm>
          <a:custGeom>
            <a:rect b="b" l="l" r="r" t="t"/>
            <a:pathLst>
              <a:path extrusionOk="0" h="501" w="635">
                <a:moveTo>
                  <a:pt x="535" y="401"/>
                </a:moveTo>
                <a:cubicBezTo>
                  <a:pt x="635" y="1"/>
                  <a:pt x="234" y="134"/>
                  <a:pt x="101" y="1"/>
                </a:cubicBezTo>
                <a:cubicBezTo>
                  <a:pt x="1" y="368"/>
                  <a:pt x="134" y="501"/>
                  <a:pt x="535" y="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3" name="Google Shape;8593;p37"/>
          <p:cNvSpPr/>
          <p:nvPr/>
        </p:nvSpPr>
        <p:spPr>
          <a:xfrm rot="10800000">
            <a:off x="8911724" y="3227846"/>
            <a:ext cx="26408" cy="42585"/>
          </a:xfrm>
          <a:custGeom>
            <a:rect b="b" l="l" r="r" t="t"/>
            <a:pathLst>
              <a:path extrusionOk="0" h="1669" w="1035">
                <a:moveTo>
                  <a:pt x="801" y="1635"/>
                </a:moveTo>
                <a:cubicBezTo>
                  <a:pt x="634" y="1202"/>
                  <a:pt x="1034" y="301"/>
                  <a:pt x="668" y="1"/>
                </a:cubicBezTo>
                <a:cubicBezTo>
                  <a:pt x="134" y="168"/>
                  <a:pt x="0" y="701"/>
                  <a:pt x="67" y="1468"/>
                </a:cubicBezTo>
                <a:cubicBezTo>
                  <a:pt x="501" y="1335"/>
                  <a:pt x="467" y="1669"/>
                  <a:pt x="801" y="16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4" name="Google Shape;8594;p37"/>
          <p:cNvSpPr/>
          <p:nvPr/>
        </p:nvSpPr>
        <p:spPr>
          <a:xfrm rot="10800000">
            <a:off x="8944077" y="3255071"/>
            <a:ext cx="13625" cy="11099"/>
          </a:xfrm>
          <a:custGeom>
            <a:rect b="b" l="l" r="r" t="t"/>
            <a:pathLst>
              <a:path extrusionOk="0" h="435" w="534">
                <a:moveTo>
                  <a:pt x="267" y="434"/>
                </a:moveTo>
                <a:cubicBezTo>
                  <a:pt x="300" y="267"/>
                  <a:pt x="534" y="101"/>
                  <a:pt x="267" y="1"/>
                </a:cubicBezTo>
                <a:cubicBezTo>
                  <a:pt x="234" y="167"/>
                  <a:pt x="0" y="334"/>
                  <a:pt x="267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5" name="Google Shape;8595;p37"/>
          <p:cNvSpPr/>
          <p:nvPr/>
        </p:nvSpPr>
        <p:spPr>
          <a:xfrm rot="10800000">
            <a:off x="8435104" y="3217640"/>
            <a:ext cx="38324" cy="61287"/>
          </a:xfrm>
          <a:custGeom>
            <a:rect b="b" l="l" r="r" t="t"/>
            <a:pathLst>
              <a:path extrusionOk="0" h="2402" w="1502">
                <a:moveTo>
                  <a:pt x="1501" y="634"/>
                </a:moveTo>
                <a:cubicBezTo>
                  <a:pt x="467" y="0"/>
                  <a:pt x="0" y="2402"/>
                  <a:pt x="1335" y="2235"/>
                </a:cubicBezTo>
                <a:cubicBezTo>
                  <a:pt x="1101" y="1568"/>
                  <a:pt x="1501" y="1435"/>
                  <a:pt x="1501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6" name="Google Shape;8596;p37"/>
          <p:cNvSpPr/>
          <p:nvPr/>
        </p:nvSpPr>
        <p:spPr>
          <a:xfrm rot="10800000">
            <a:off x="8687881" y="3242313"/>
            <a:ext cx="22147" cy="22147"/>
          </a:xfrm>
          <a:custGeom>
            <a:rect b="b" l="l" r="r" t="t"/>
            <a:pathLst>
              <a:path extrusionOk="0" h="868" w="868">
                <a:moveTo>
                  <a:pt x="367" y="367"/>
                </a:moveTo>
                <a:cubicBezTo>
                  <a:pt x="0" y="868"/>
                  <a:pt x="867" y="0"/>
                  <a:pt x="367" y="3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7" name="Google Shape;8597;p37"/>
          <p:cNvSpPr/>
          <p:nvPr/>
        </p:nvSpPr>
        <p:spPr>
          <a:xfrm rot="10800000">
            <a:off x="8332967" y="3139335"/>
            <a:ext cx="28960" cy="25541"/>
          </a:xfrm>
          <a:custGeom>
            <a:rect b="b" l="l" r="r" t="t"/>
            <a:pathLst>
              <a:path extrusionOk="0" h="1001" w="1135">
                <a:moveTo>
                  <a:pt x="34" y="267"/>
                </a:moveTo>
                <a:cubicBezTo>
                  <a:pt x="0" y="734"/>
                  <a:pt x="234" y="967"/>
                  <a:pt x="634" y="1001"/>
                </a:cubicBezTo>
                <a:cubicBezTo>
                  <a:pt x="467" y="434"/>
                  <a:pt x="1134" y="467"/>
                  <a:pt x="767" y="133"/>
                </a:cubicBezTo>
                <a:cubicBezTo>
                  <a:pt x="367" y="0"/>
                  <a:pt x="400" y="334"/>
                  <a:pt x="34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8" name="Google Shape;8598;p37"/>
          <p:cNvSpPr/>
          <p:nvPr/>
        </p:nvSpPr>
        <p:spPr>
          <a:xfrm rot="10800000">
            <a:off x="8808746" y="3112952"/>
            <a:ext cx="22989" cy="28960"/>
          </a:xfrm>
          <a:custGeom>
            <a:rect b="b" l="l" r="r" t="t"/>
            <a:pathLst>
              <a:path extrusionOk="0" h="1135" w="901">
                <a:moveTo>
                  <a:pt x="0" y="968"/>
                </a:moveTo>
                <a:cubicBezTo>
                  <a:pt x="300" y="935"/>
                  <a:pt x="334" y="1135"/>
                  <a:pt x="600" y="1135"/>
                </a:cubicBezTo>
                <a:cubicBezTo>
                  <a:pt x="734" y="835"/>
                  <a:pt x="834" y="534"/>
                  <a:pt x="901" y="234"/>
                </a:cubicBezTo>
                <a:cubicBezTo>
                  <a:pt x="400" y="1"/>
                  <a:pt x="33" y="368"/>
                  <a:pt x="0" y="9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9" name="Google Shape;8599;p37"/>
          <p:cNvSpPr/>
          <p:nvPr/>
        </p:nvSpPr>
        <p:spPr>
          <a:xfrm rot="10800000">
            <a:off x="8839389" y="3092515"/>
            <a:ext cx="28960" cy="18754"/>
          </a:xfrm>
          <a:custGeom>
            <a:rect b="b" l="l" r="r" t="t"/>
            <a:pathLst>
              <a:path extrusionOk="0" h="735" w="1135">
                <a:moveTo>
                  <a:pt x="1001" y="201"/>
                </a:moveTo>
                <a:cubicBezTo>
                  <a:pt x="735" y="1"/>
                  <a:pt x="401" y="1"/>
                  <a:pt x="134" y="201"/>
                </a:cubicBezTo>
                <a:cubicBezTo>
                  <a:pt x="1" y="734"/>
                  <a:pt x="1135" y="734"/>
                  <a:pt x="1001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0" name="Google Shape;8600;p37"/>
          <p:cNvSpPr/>
          <p:nvPr/>
        </p:nvSpPr>
        <p:spPr>
          <a:xfrm rot="10800000">
            <a:off x="8378920" y="3090805"/>
            <a:ext cx="8548" cy="12809"/>
          </a:xfrm>
          <a:custGeom>
            <a:rect b="b" l="l" r="r" t="t"/>
            <a:pathLst>
              <a:path extrusionOk="0" h="502" w="335">
                <a:moveTo>
                  <a:pt x="34" y="67"/>
                </a:moveTo>
                <a:cubicBezTo>
                  <a:pt x="0" y="268"/>
                  <a:pt x="134" y="434"/>
                  <a:pt x="301" y="501"/>
                </a:cubicBezTo>
                <a:cubicBezTo>
                  <a:pt x="301" y="268"/>
                  <a:pt x="334" y="1"/>
                  <a:pt x="34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1" name="Google Shape;8601;p37"/>
          <p:cNvSpPr/>
          <p:nvPr/>
        </p:nvSpPr>
        <p:spPr>
          <a:xfrm rot="10800000">
            <a:off x="8481924" y="3063581"/>
            <a:ext cx="9390" cy="27250"/>
          </a:xfrm>
          <a:custGeom>
            <a:rect b="b" l="l" r="r" t="t"/>
            <a:pathLst>
              <a:path extrusionOk="0" h="1068" w="368">
                <a:moveTo>
                  <a:pt x="1" y="601"/>
                </a:moveTo>
                <a:cubicBezTo>
                  <a:pt x="201" y="1068"/>
                  <a:pt x="368" y="0"/>
                  <a:pt x="1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2" name="Google Shape;8602;p37"/>
          <p:cNvSpPr/>
          <p:nvPr/>
        </p:nvSpPr>
        <p:spPr>
          <a:xfrm rot="10800000">
            <a:off x="8794279" y="3043143"/>
            <a:ext cx="14493" cy="20463"/>
          </a:xfrm>
          <a:custGeom>
            <a:rect b="b" l="l" r="r" t="t"/>
            <a:pathLst>
              <a:path extrusionOk="0" h="802" w="568">
                <a:moveTo>
                  <a:pt x="568" y="267"/>
                </a:moveTo>
                <a:cubicBezTo>
                  <a:pt x="201" y="167"/>
                  <a:pt x="1" y="1"/>
                  <a:pt x="1" y="534"/>
                </a:cubicBezTo>
                <a:cubicBezTo>
                  <a:pt x="368" y="634"/>
                  <a:pt x="568" y="801"/>
                  <a:pt x="568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3" name="Google Shape;8603;p37"/>
          <p:cNvSpPr/>
          <p:nvPr/>
        </p:nvSpPr>
        <p:spPr>
          <a:xfrm rot="10800000">
            <a:off x="8845334" y="3023573"/>
            <a:ext cx="8548" cy="27276"/>
          </a:xfrm>
          <a:custGeom>
            <a:rect b="b" l="l" r="r" t="t"/>
            <a:pathLst>
              <a:path extrusionOk="0" h="1069" w="335">
                <a:moveTo>
                  <a:pt x="1" y="468"/>
                </a:moveTo>
                <a:cubicBezTo>
                  <a:pt x="334" y="1068"/>
                  <a:pt x="201" y="1"/>
                  <a:pt x="1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4" name="Google Shape;8604;p37"/>
          <p:cNvSpPr/>
          <p:nvPr/>
        </p:nvSpPr>
        <p:spPr>
          <a:xfrm rot="10800000">
            <a:off x="8684487" y="3024441"/>
            <a:ext cx="17886" cy="11074"/>
          </a:xfrm>
          <a:custGeom>
            <a:rect b="b" l="l" r="r" t="t"/>
            <a:pathLst>
              <a:path extrusionOk="0" h="434" w="701">
                <a:moveTo>
                  <a:pt x="667" y="167"/>
                </a:moveTo>
                <a:cubicBezTo>
                  <a:pt x="467" y="167"/>
                  <a:pt x="434" y="0"/>
                  <a:pt x="200" y="34"/>
                </a:cubicBezTo>
                <a:cubicBezTo>
                  <a:pt x="0" y="401"/>
                  <a:pt x="701" y="434"/>
                  <a:pt x="667" y="1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5" name="Google Shape;8605;p37"/>
          <p:cNvSpPr/>
          <p:nvPr/>
        </p:nvSpPr>
        <p:spPr>
          <a:xfrm rot="10800000">
            <a:off x="8222334" y="3009106"/>
            <a:ext cx="12783" cy="18754"/>
          </a:xfrm>
          <a:custGeom>
            <a:rect b="b" l="l" r="r" t="t"/>
            <a:pathLst>
              <a:path extrusionOk="0" h="735" w="501">
                <a:moveTo>
                  <a:pt x="67" y="167"/>
                </a:moveTo>
                <a:cubicBezTo>
                  <a:pt x="0" y="501"/>
                  <a:pt x="100" y="701"/>
                  <a:pt x="334" y="734"/>
                </a:cubicBezTo>
                <a:cubicBezTo>
                  <a:pt x="301" y="501"/>
                  <a:pt x="501" y="1"/>
                  <a:pt x="67" y="1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6" name="Google Shape;8606;p37"/>
          <p:cNvSpPr/>
          <p:nvPr/>
        </p:nvSpPr>
        <p:spPr>
          <a:xfrm rot="10800000">
            <a:off x="8144029" y="2986985"/>
            <a:ext cx="18754" cy="20438"/>
          </a:xfrm>
          <a:custGeom>
            <a:rect b="b" l="l" r="r" t="t"/>
            <a:pathLst>
              <a:path extrusionOk="0" h="801" w="735">
                <a:moveTo>
                  <a:pt x="601" y="701"/>
                </a:moveTo>
                <a:cubicBezTo>
                  <a:pt x="568" y="534"/>
                  <a:pt x="635" y="367"/>
                  <a:pt x="735" y="234"/>
                </a:cubicBezTo>
                <a:cubicBezTo>
                  <a:pt x="534" y="33"/>
                  <a:pt x="1" y="0"/>
                  <a:pt x="1" y="400"/>
                </a:cubicBezTo>
                <a:cubicBezTo>
                  <a:pt x="301" y="400"/>
                  <a:pt x="201" y="801"/>
                  <a:pt x="601" y="7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7" name="Google Shape;8607;p37"/>
          <p:cNvSpPr/>
          <p:nvPr/>
        </p:nvSpPr>
        <p:spPr>
          <a:xfrm rot="10800000">
            <a:off x="9136409" y="2978463"/>
            <a:ext cx="5129" cy="7680"/>
          </a:xfrm>
          <a:custGeom>
            <a:rect b="b" l="l" r="r" t="t"/>
            <a:pathLst>
              <a:path extrusionOk="0" h="301" w="201">
                <a:moveTo>
                  <a:pt x="0" y="0"/>
                </a:moveTo>
                <a:lnTo>
                  <a:pt x="0" y="300"/>
                </a:lnTo>
                <a:cubicBezTo>
                  <a:pt x="200" y="267"/>
                  <a:pt x="133" y="0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8" name="Google Shape;8608;p37"/>
          <p:cNvSpPr/>
          <p:nvPr/>
        </p:nvSpPr>
        <p:spPr>
          <a:xfrm rot="10800000">
            <a:off x="9089615" y="2969966"/>
            <a:ext cx="25541" cy="16177"/>
          </a:xfrm>
          <a:custGeom>
            <a:rect b="b" l="l" r="r" t="t"/>
            <a:pathLst>
              <a:path extrusionOk="0" h="634" w="1001">
                <a:moveTo>
                  <a:pt x="867" y="0"/>
                </a:moveTo>
                <a:lnTo>
                  <a:pt x="0" y="0"/>
                </a:lnTo>
                <a:cubicBezTo>
                  <a:pt x="0" y="467"/>
                  <a:pt x="1001" y="634"/>
                  <a:pt x="867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9" name="Google Shape;8609;p37"/>
          <p:cNvSpPr/>
          <p:nvPr/>
        </p:nvSpPr>
        <p:spPr>
          <a:xfrm rot="10800000">
            <a:off x="9010467" y="2948687"/>
            <a:ext cx="17886" cy="16202"/>
          </a:xfrm>
          <a:custGeom>
            <a:rect b="b" l="l" r="r" t="t"/>
            <a:pathLst>
              <a:path extrusionOk="0" h="635" w="701">
                <a:moveTo>
                  <a:pt x="267" y="34"/>
                </a:moveTo>
                <a:cubicBezTo>
                  <a:pt x="1" y="301"/>
                  <a:pt x="301" y="601"/>
                  <a:pt x="668" y="635"/>
                </a:cubicBezTo>
                <a:cubicBezTo>
                  <a:pt x="701" y="234"/>
                  <a:pt x="601" y="1"/>
                  <a:pt x="267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0" name="Google Shape;8610;p37"/>
          <p:cNvSpPr/>
          <p:nvPr/>
        </p:nvSpPr>
        <p:spPr>
          <a:xfrm rot="10800000">
            <a:off x="8726179" y="2840580"/>
            <a:ext cx="51107" cy="90247"/>
          </a:xfrm>
          <a:custGeom>
            <a:rect b="b" l="l" r="r" t="t"/>
            <a:pathLst>
              <a:path extrusionOk="0" h="3537" w="2003">
                <a:moveTo>
                  <a:pt x="2002" y="1034"/>
                </a:moveTo>
                <a:cubicBezTo>
                  <a:pt x="1" y="0"/>
                  <a:pt x="1602" y="3536"/>
                  <a:pt x="2002" y="10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1" name="Google Shape;8611;p37"/>
          <p:cNvSpPr/>
          <p:nvPr/>
        </p:nvSpPr>
        <p:spPr>
          <a:xfrm rot="10800000">
            <a:off x="8406170" y="2866962"/>
            <a:ext cx="10232" cy="11941"/>
          </a:xfrm>
          <a:custGeom>
            <a:rect b="b" l="l" r="r" t="t"/>
            <a:pathLst>
              <a:path extrusionOk="0" h="468" w="401">
                <a:moveTo>
                  <a:pt x="0" y="200"/>
                </a:moveTo>
                <a:cubicBezTo>
                  <a:pt x="200" y="234"/>
                  <a:pt x="234" y="434"/>
                  <a:pt x="401" y="467"/>
                </a:cubicBezTo>
                <a:lnTo>
                  <a:pt x="401" y="33"/>
                </a:lnTo>
                <a:cubicBezTo>
                  <a:pt x="234" y="67"/>
                  <a:pt x="0" y="0"/>
                  <a:pt x="0" y="20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2" name="Google Shape;8612;p37"/>
          <p:cNvSpPr/>
          <p:nvPr/>
        </p:nvSpPr>
        <p:spPr>
          <a:xfrm rot="10800000">
            <a:off x="8835128" y="2792075"/>
            <a:ext cx="25566" cy="49397"/>
          </a:xfrm>
          <a:custGeom>
            <a:rect b="b" l="l" r="r" t="t"/>
            <a:pathLst>
              <a:path extrusionOk="0" h="1936" w="1002">
                <a:moveTo>
                  <a:pt x="1002" y="1635"/>
                </a:moveTo>
                <a:cubicBezTo>
                  <a:pt x="1002" y="1102"/>
                  <a:pt x="902" y="534"/>
                  <a:pt x="701" y="34"/>
                </a:cubicBezTo>
                <a:cubicBezTo>
                  <a:pt x="535" y="34"/>
                  <a:pt x="301" y="1"/>
                  <a:pt x="268" y="168"/>
                </a:cubicBezTo>
                <a:cubicBezTo>
                  <a:pt x="701" y="468"/>
                  <a:pt x="1" y="1935"/>
                  <a:pt x="1002" y="16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3" name="Google Shape;8613;p37"/>
          <p:cNvSpPr/>
          <p:nvPr/>
        </p:nvSpPr>
        <p:spPr>
          <a:xfrm rot="10800000">
            <a:off x="8989188" y="2723976"/>
            <a:ext cx="15335" cy="15360"/>
          </a:xfrm>
          <a:custGeom>
            <a:rect b="b" l="l" r="r" t="t"/>
            <a:pathLst>
              <a:path extrusionOk="0" h="602" w="601">
                <a:moveTo>
                  <a:pt x="501" y="568"/>
                </a:moveTo>
                <a:cubicBezTo>
                  <a:pt x="601" y="101"/>
                  <a:pt x="267" y="101"/>
                  <a:pt x="34" y="1"/>
                </a:cubicBezTo>
                <a:cubicBezTo>
                  <a:pt x="1" y="368"/>
                  <a:pt x="101" y="601"/>
                  <a:pt x="501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4" name="Google Shape;8614;p37"/>
          <p:cNvSpPr/>
          <p:nvPr/>
        </p:nvSpPr>
        <p:spPr>
          <a:xfrm rot="10800000">
            <a:off x="8731282" y="2687387"/>
            <a:ext cx="70677" cy="40875"/>
          </a:xfrm>
          <a:custGeom>
            <a:rect b="b" l="l" r="r" t="t"/>
            <a:pathLst>
              <a:path extrusionOk="0" h="1602" w="2770">
                <a:moveTo>
                  <a:pt x="1935" y="1601"/>
                </a:moveTo>
                <a:cubicBezTo>
                  <a:pt x="2769" y="0"/>
                  <a:pt x="968" y="200"/>
                  <a:pt x="1" y="0"/>
                </a:cubicBezTo>
                <a:cubicBezTo>
                  <a:pt x="334" y="801"/>
                  <a:pt x="1035" y="1435"/>
                  <a:pt x="1935" y="1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5" name="Google Shape;8615;p37"/>
          <p:cNvSpPr/>
          <p:nvPr/>
        </p:nvSpPr>
        <p:spPr>
          <a:xfrm rot="10800000">
            <a:off x="8573829" y="2701012"/>
            <a:ext cx="17912" cy="14493"/>
          </a:xfrm>
          <a:custGeom>
            <a:rect b="b" l="l" r="r" t="t"/>
            <a:pathLst>
              <a:path extrusionOk="0" h="568" w="702">
                <a:moveTo>
                  <a:pt x="701" y="234"/>
                </a:moveTo>
                <a:cubicBezTo>
                  <a:pt x="501" y="167"/>
                  <a:pt x="434" y="1"/>
                  <a:pt x="134" y="67"/>
                </a:cubicBezTo>
                <a:cubicBezTo>
                  <a:pt x="1" y="401"/>
                  <a:pt x="668" y="568"/>
                  <a:pt x="701" y="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6" name="Google Shape;8616;p37"/>
          <p:cNvSpPr/>
          <p:nvPr/>
        </p:nvSpPr>
        <p:spPr>
          <a:xfrm rot="10800000">
            <a:off x="8767029" y="2569942"/>
            <a:ext cx="108133" cy="108107"/>
          </a:xfrm>
          <a:custGeom>
            <a:rect b="b" l="l" r="r" t="t"/>
            <a:pathLst>
              <a:path extrusionOk="0" h="4237" w="4238">
                <a:moveTo>
                  <a:pt x="3036" y="1535"/>
                </a:moveTo>
                <a:cubicBezTo>
                  <a:pt x="3003" y="1134"/>
                  <a:pt x="2403" y="1268"/>
                  <a:pt x="2302" y="934"/>
                </a:cubicBezTo>
                <a:cubicBezTo>
                  <a:pt x="3203" y="768"/>
                  <a:pt x="3270" y="1468"/>
                  <a:pt x="3770" y="1668"/>
                </a:cubicBezTo>
                <a:cubicBezTo>
                  <a:pt x="3770" y="1235"/>
                  <a:pt x="4237" y="1268"/>
                  <a:pt x="4070" y="667"/>
                </a:cubicBezTo>
                <a:cubicBezTo>
                  <a:pt x="2903" y="801"/>
                  <a:pt x="2002" y="0"/>
                  <a:pt x="835" y="801"/>
                </a:cubicBezTo>
                <a:cubicBezTo>
                  <a:pt x="835" y="2068"/>
                  <a:pt x="1" y="2902"/>
                  <a:pt x="701" y="4037"/>
                </a:cubicBezTo>
                <a:cubicBezTo>
                  <a:pt x="835" y="3903"/>
                  <a:pt x="735" y="3470"/>
                  <a:pt x="1102" y="3570"/>
                </a:cubicBezTo>
                <a:cubicBezTo>
                  <a:pt x="1202" y="4103"/>
                  <a:pt x="1735" y="4237"/>
                  <a:pt x="2436" y="4170"/>
                </a:cubicBezTo>
                <a:cubicBezTo>
                  <a:pt x="1802" y="3036"/>
                  <a:pt x="2503" y="2302"/>
                  <a:pt x="3003" y="1535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7" name="Google Shape;8617;p37"/>
          <p:cNvSpPr/>
          <p:nvPr/>
        </p:nvSpPr>
        <p:spPr>
          <a:xfrm rot="10800000">
            <a:off x="8767029" y="2569942"/>
            <a:ext cx="108133" cy="108107"/>
          </a:xfrm>
          <a:custGeom>
            <a:rect b="b" l="l" r="r" t="t"/>
            <a:pathLst>
              <a:path extrusionOk="0" fill="none" h="4237" w="4238">
                <a:moveTo>
                  <a:pt x="3036" y="1535"/>
                </a:moveTo>
                <a:cubicBezTo>
                  <a:pt x="3003" y="1134"/>
                  <a:pt x="2403" y="1268"/>
                  <a:pt x="2302" y="934"/>
                </a:cubicBezTo>
                <a:cubicBezTo>
                  <a:pt x="3203" y="768"/>
                  <a:pt x="3270" y="1468"/>
                  <a:pt x="3770" y="1668"/>
                </a:cubicBezTo>
                <a:cubicBezTo>
                  <a:pt x="3770" y="1235"/>
                  <a:pt x="4237" y="1268"/>
                  <a:pt x="4070" y="667"/>
                </a:cubicBezTo>
                <a:cubicBezTo>
                  <a:pt x="2903" y="801"/>
                  <a:pt x="2002" y="0"/>
                  <a:pt x="835" y="801"/>
                </a:cubicBezTo>
                <a:cubicBezTo>
                  <a:pt x="835" y="2068"/>
                  <a:pt x="1" y="2902"/>
                  <a:pt x="701" y="4037"/>
                </a:cubicBezTo>
                <a:cubicBezTo>
                  <a:pt x="835" y="3903"/>
                  <a:pt x="735" y="3470"/>
                  <a:pt x="1102" y="3570"/>
                </a:cubicBezTo>
                <a:cubicBezTo>
                  <a:pt x="1202" y="4103"/>
                  <a:pt x="1735" y="4237"/>
                  <a:pt x="2436" y="4170"/>
                </a:cubicBezTo>
                <a:cubicBezTo>
                  <a:pt x="1802" y="3036"/>
                  <a:pt x="2503" y="2302"/>
                  <a:pt x="3003" y="1535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8" name="Google Shape;8618;p37"/>
          <p:cNvSpPr/>
          <p:nvPr/>
        </p:nvSpPr>
        <p:spPr>
          <a:xfrm rot="10800000">
            <a:off x="8692984" y="2634622"/>
            <a:ext cx="21305" cy="23015"/>
          </a:xfrm>
          <a:custGeom>
            <a:rect b="b" l="l" r="r" t="t"/>
            <a:pathLst>
              <a:path extrusionOk="0" h="902" w="835">
                <a:moveTo>
                  <a:pt x="834" y="601"/>
                </a:moveTo>
                <a:cubicBezTo>
                  <a:pt x="834" y="134"/>
                  <a:pt x="467" y="101"/>
                  <a:pt x="100" y="1"/>
                </a:cubicBezTo>
                <a:cubicBezTo>
                  <a:pt x="0" y="535"/>
                  <a:pt x="501" y="902"/>
                  <a:pt x="834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9" name="Google Shape;8619;p37"/>
          <p:cNvSpPr/>
          <p:nvPr/>
        </p:nvSpPr>
        <p:spPr>
          <a:xfrm rot="10800000">
            <a:off x="8853856" y="2634622"/>
            <a:ext cx="22147" cy="25566"/>
          </a:xfrm>
          <a:custGeom>
            <a:rect b="b" l="l" r="r" t="t"/>
            <a:pathLst>
              <a:path extrusionOk="0" h="1002" w="868">
                <a:moveTo>
                  <a:pt x="0" y="535"/>
                </a:moveTo>
                <a:cubicBezTo>
                  <a:pt x="868" y="1002"/>
                  <a:pt x="701" y="1"/>
                  <a:pt x="0" y="5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0" name="Google Shape;8620;p37"/>
          <p:cNvSpPr/>
          <p:nvPr/>
        </p:nvSpPr>
        <p:spPr>
          <a:xfrm rot="10800000">
            <a:off x="8159338" y="2630361"/>
            <a:ext cx="11941" cy="11941"/>
          </a:xfrm>
          <a:custGeom>
            <a:rect b="b" l="l" r="r" t="t"/>
            <a:pathLst>
              <a:path extrusionOk="0" h="468" w="468">
                <a:moveTo>
                  <a:pt x="467" y="434"/>
                </a:moveTo>
                <a:lnTo>
                  <a:pt x="467" y="0"/>
                </a:lnTo>
                <a:lnTo>
                  <a:pt x="34" y="0"/>
                </a:lnTo>
                <a:cubicBezTo>
                  <a:pt x="0" y="301"/>
                  <a:pt x="167" y="467"/>
                  <a:pt x="467" y="4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1" name="Google Shape;8621;p37"/>
          <p:cNvSpPr/>
          <p:nvPr/>
        </p:nvSpPr>
        <p:spPr>
          <a:xfrm rot="10800000">
            <a:off x="8159338" y="2630361"/>
            <a:ext cx="11941" cy="11941"/>
          </a:xfrm>
          <a:custGeom>
            <a:rect b="b" l="l" r="r" t="t"/>
            <a:pathLst>
              <a:path extrusionOk="0" fill="none" h="468" w="468">
                <a:moveTo>
                  <a:pt x="467" y="434"/>
                </a:moveTo>
                <a:lnTo>
                  <a:pt x="467" y="0"/>
                </a:lnTo>
                <a:lnTo>
                  <a:pt x="34" y="0"/>
                </a:lnTo>
                <a:cubicBezTo>
                  <a:pt x="0" y="301"/>
                  <a:pt x="167" y="467"/>
                  <a:pt x="467" y="4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2" name="Google Shape;8622;p37"/>
          <p:cNvSpPr/>
          <p:nvPr/>
        </p:nvSpPr>
        <p:spPr>
          <a:xfrm rot="10800000">
            <a:off x="8733834" y="2568232"/>
            <a:ext cx="51949" cy="65574"/>
          </a:xfrm>
          <a:custGeom>
            <a:rect b="b" l="l" r="r" t="t"/>
            <a:pathLst>
              <a:path extrusionOk="0" h="2570" w="2036">
                <a:moveTo>
                  <a:pt x="2002" y="234"/>
                </a:moveTo>
                <a:cubicBezTo>
                  <a:pt x="1535" y="201"/>
                  <a:pt x="1168" y="1"/>
                  <a:pt x="567" y="101"/>
                </a:cubicBezTo>
                <a:cubicBezTo>
                  <a:pt x="467" y="1102"/>
                  <a:pt x="0" y="1402"/>
                  <a:pt x="134" y="2303"/>
                </a:cubicBezTo>
                <a:cubicBezTo>
                  <a:pt x="601" y="2169"/>
                  <a:pt x="601" y="2536"/>
                  <a:pt x="868" y="2569"/>
                </a:cubicBezTo>
                <a:cubicBezTo>
                  <a:pt x="934" y="2203"/>
                  <a:pt x="1235" y="2069"/>
                  <a:pt x="1468" y="1836"/>
                </a:cubicBezTo>
                <a:cubicBezTo>
                  <a:pt x="1201" y="1669"/>
                  <a:pt x="868" y="1535"/>
                  <a:pt x="868" y="1102"/>
                </a:cubicBezTo>
                <a:cubicBezTo>
                  <a:pt x="1101" y="668"/>
                  <a:pt x="1768" y="668"/>
                  <a:pt x="2035" y="2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3" name="Google Shape;8623;p37"/>
          <p:cNvSpPr/>
          <p:nvPr/>
        </p:nvSpPr>
        <p:spPr>
          <a:xfrm rot="10800000">
            <a:off x="8733834" y="2568232"/>
            <a:ext cx="51949" cy="65574"/>
          </a:xfrm>
          <a:custGeom>
            <a:rect b="b" l="l" r="r" t="t"/>
            <a:pathLst>
              <a:path extrusionOk="0" fill="none" h="2570" w="2036">
                <a:moveTo>
                  <a:pt x="2002" y="234"/>
                </a:moveTo>
                <a:cubicBezTo>
                  <a:pt x="1535" y="201"/>
                  <a:pt x="1168" y="1"/>
                  <a:pt x="567" y="101"/>
                </a:cubicBezTo>
                <a:cubicBezTo>
                  <a:pt x="467" y="1102"/>
                  <a:pt x="0" y="1402"/>
                  <a:pt x="134" y="2303"/>
                </a:cubicBezTo>
                <a:cubicBezTo>
                  <a:pt x="601" y="2169"/>
                  <a:pt x="601" y="2536"/>
                  <a:pt x="868" y="2569"/>
                </a:cubicBezTo>
                <a:cubicBezTo>
                  <a:pt x="934" y="2203"/>
                  <a:pt x="1235" y="2069"/>
                  <a:pt x="1468" y="1836"/>
                </a:cubicBezTo>
                <a:cubicBezTo>
                  <a:pt x="1201" y="1669"/>
                  <a:pt x="868" y="1535"/>
                  <a:pt x="868" y="1102"/>
                </a:cubicBezTo>
                <a:cubicBezTo>
                  <a:pt x="1101" y="668"/>
                  <a:pt x="1768" y="668"/>
                  <a:pt x="2035" y="2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4" name="Google Shape;8624;p37"/>
          <p:cNvSpPr/>
          <p:nvPr/>
        </p:nvSpPr>
        <p:spPr>
          <a:xfrm rot="10800000">
            <a:off x="8678517" y="2612501"/>
            <a:ext cx="25566" cy="17886"/>
          </a:xfrm>
          <a:custGeom>
            <a:rect b="b" l="l" r="r" t="t"/>
            <a:pathLst>
              <a:path extrusionOk="0" h="701" w="1002">
                <a:moveTo>
                  <a:pt x="868" y="100"/>
                </a:moveTo>
                <a:cubicBezTo>
                  <a:pt x="634" y="0"/>
                  <a:pt x="368" y="0"/>
                  <a:pt x="134" y="100"/>
                </a:cubicBezTo>
                <a:cubicBezTo>
                  <a:pt x="1" y="701"/>
                  <a:pt x="1001" y="701"/>
                  <a:pt x="868" y="10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5" name="Google Shape;8625;p37"/>
          <p:cNvSpPr/>
          <p:nvPr/>
        </p:nvSpPr>
        <p:spPr>
          <a:xfrm rot="10800000">
            <a:off x="8880239" y="2599718"/>
            <a:ext cx="18754" cy="27276"/>
          </a:xfrm>
          <a:custGeom>
            <a:rect b="b" l="l" r="r" t="t"/>
            <a:pathLst>
              <a:path extrusionOk="0" h="1069" w="735">
                <a:moveTo>
                  <a:pt x="735" y="1001"/>
                </a:moveTo>
                <a:lnTo>
                  <a:pt x="735" y="101"/>
                </a:lnTo>
                <a:cubicBezTo>
                  <a:pt x="501" y="1"/>
                  <a:pt x="234" y="1"/>
                  <a:pt x="1" y="101"/>
                </a:cubicBezTo>
                <a:cubicBezTo>
                  <a:pt x="34" y="635"/>
                  <a:pt x="134" y="1068"/>
                  <a:pt x="735" y="10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6" name="Google Shape;8626;p37"/>
          <p:cNvSpPr/>
          <p:nvPr/>
        </p:nvSpPr>
        <p:spPr>
          <a:xfrm rot="10800000">
            <a:off x="8713422" y="2599718"/>
            <a:ext cx="22147" cy="12809"/>
          </a:xfrm>
          <a:custGeom>
            <a:rect b="b" l="l" r="r" t="t"/>
            <a:pathLst>
              <a:path extrusionOk="0" h="502" w="868">
                <a:moveTo>
                  <a:pt x="634" y="434"/>
                </a:moveTo>
                <a:cubicBezTo>
                  <a:pt x="868" y="1"/>
                  <a:pt x="0" y="1"/>
                  <a:pt x="34" y="268"/>
                </a:cubicBezTo>
                <a:cubicBezTo>
                  <a:pt x="234" y="334"/>
                  <a:pt x="334" y="501"/>
                  <a:pt x="634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7" name="Google Shape;8627;p37"/>
          <p:cNvSpPr/>
          <p:nvPr/>
        </p:nvSpPr>
        <p:spPr>
          <a:xfrm rot="10800000">
            <a:off x="8771290" y="2555475"/>
            <a:ext cx="17912" cy="22989"/>
          </a:xfrm>
          <a:custGeom>
            <a:rect b="b" l="l" r="r" t="t"/>
            <a:pathLst>
              <a:path extrusionOk="0" h="901" w="702">
                <a:moveTo>
                  <a:pt x="701" y="400"/>
                </a:moveTo>
                <a:cubicBezTo>
                  <a:pt x="1" y="0"/>
                  <a:pt x="334" y="901"/>
                  <a:pt x="701" y="40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8" name="Google Shape;8628;p37"/>
          <p:cNvSpPr/>
          <p:nvPr/>
        </p:nvSpPr>
        <p:spPr>
          <a:xfrm rot="10800000">
            <a:off x="8875978" y="2560578"/>
            <a:ext cx="15335" cy="14493"/>
          </a:xfrm>
          <a:custGeom>
            <a:rect b="b" l="l" r="r" t="t"/>
            <a:pathLst>
              <a:path extrusionOk="0" h="568" w="601">
                <a:moveTo>
                  <a:pt x="0" y="434"/>
                </a:moveTo>
                <a:cubicBezTo>
                  <a:pt x="600" y="568"/>
                  <a:pt x="33" y="1"/>
                  <a:pt x="0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9" name="Google Shape;8629;p37"/>
          <p:cNvSpPr/>
          <p:nvPr/>
        </p:nvSpPr>
        <p:spPr>
          <a:xfrm rot="10800000">
            <a:off x="8846202" y="2520570"/>
            <a:ext cx="36614" cy="43427"/>
          </a:xfrm>
          <a:custGeom>
            <a:rect b="b" l="l" r="r" t="t"/>
            <a:pathLst>
              <a:path extrusionOk="0" h="1702" w="1435">
                <a:moveTo>
                  <a:pt x="1435" y="567"/>
                </a:moveTo>
                <a:cubicBezTo>
                  <a:pt x="1" y="0"/>
                  <a:pt x="1068" y="1701"/>
                  <a:pt x="1435" y="5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0" name="Google Shape;8630;p37"/>
          <p:cNvSpPr/>
          <p:nvPr/>
        </p:nvSpPr>
        <p:spPr>
          <a:xfrm rot="10800000">
            <a:off x="8342331" y="2539298"/>
            <a:ext cx="12783" cy="13651"/>
          </a:xfrm>
          <a:custGeom>
            <a:rect b="b" l="l" r="r" t="t"/>
            <a:pathLst>
              <a:path extrusionOk="0" h="535" w="501">
                <a:moveTo>
                  <a:pt x="500" y="435"/>
                </a:moveTo>
                <a:lnTo>
                  <a:pt x="500" y="1"/>
                </a:lnTo>
                <a:lnTo>
                  <a:pt x="100" y="1"/>
                </a:lnTo>
                <a:cubicBezTo>
                  <a:pt x="0" y="368"/>
                  <a:pt x="167" y="535"/>
                  <a:pt x="500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1" name="Google Shape;8631;p37"/>
          <p:cNvSpPr/>
          <p:nvPr/>
        </p:nvSpPr>
        <p:spPr>
          <a:xfrm rot="10800000">
            <a:off x="8722786" y="2522280"/>
            <a:ext cx="31511" cy="28960"/>
          </a:xfrm>
          <a:custGeom>
            <a:rect b="b" l="l" r="r" t="t"/>
            <a:pathLst>
              <a:path extrusionOk="0" h="1135" w="1235">
                <a:moveTo>
                  <a:pt x="1101" y="1101"/>
                </a:moveTo>
                <a:cubicBezTo>
                  <a:pt x="968" y="668"/>
                  <a:pt x="1235" y="568"/>
                  <a:pt x="1235" y="234"/>
                </a:cubicBezTo>
                <a:cubicBezTo>
                  <a:pt x="1" y="1"/>
                  <a:pt x="67" y="1135"/>
                  <a:pt x="1101" y="11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2" name="Google Shape;8632;p37"/>
          <p:cNvSpPr/>
          <p:nvPr/>
        </p:nvSpPr>
        <p:spPr>
          <a:xfrm rot="10800000">
            <a:off x="8857250" y="2515467"/>
            <a:ext cx="36640" cy="22147"/>
          </a:xfrm>
          <a:custGeom>
            <a:rect b="b" l="l" r="r" t="t"/>
            <a:pathLst>
              <a:path extrusionOk="0" h="868" w="1436">
                <a:moveTo>
                  <a:pt x="401" y="0"/>
                </a:moveTo>
                <a:cubicBezTo>
                  <a:pt x="368" y="167"/>
                  <a:pt x="234" y="67"/>
                  <a:pt x="101" y="0"/>
                </a:cubicBezTo>
                <a:cubicBezTo>
                  <a:pt x="1" y="834"/>
                  <a:pt x="1102" y="434"/>
                  <a:pt x="1435" y="868"/>
                </a:cubicBezTo>
                <a:cubicBezTo>
                  <a:pt x="1369" y="0"/>
                  <a:pt x="635" y="701"/>
                  <a:pt x="401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3" name="Google Shape;8633;p37"/>
          <p:cNvSpPr/>
          <p:nvPr/>
        </p:nvSpPr>
        <p:spPr>
          <a:xfrm rot="10800000">
            <a:off x="8287857" y="2449077"/>
            <a:ext cx="9390" cy="26408"/>
          </a:xfrm>
          <a:custGeom>
            <a:rect b="b" l="l" r="r" t="t"/>
            <a:pathLst>
              <a:path extrusionOk="0" h="1035" w="368">
                <a:moveTo>
                  <a:pt x="0" y="467"/>
                </a:moveTo>
                <a:cubicBezTo>
                  <a:pt x="367" y="1034"/>
                  <a:pt x="200" y="0"/>
                  <a:pt x="0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4" name="Google Shape;8634;p37"/>
          <p:cNvSpPr/>
          <p:nvPr/>
        </p:nvSpPr>
        <p:spPr>
          <a:xfrm rot="10800000">
            <a:off x="7901458" y="2440581"/>
            <a:ext cx="17912" cy="23831"/>
          </a:xfrm>
          <a:custGeom>
            <a:rect b="b" l="l" r="r" t="t"/>
            <a:pathLst>
              <a:path extrusionOk="0" h="934" w="702">
                <a:moveTo>
                  <a:pt x="701" y="767"/>
                </a:moveTo>
                <a:lnTo>
                  <a:pt x="701" y="467"/>
                </a:lnTo>
                <a:cubicBezTo>
                  <a:pt x="435" y="0"/>
                  <a:pt x="1" y="934"/>
                  <a:pt x="701" y="7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5" name="Google Shape;8635;p37"/>
          <p:cNvSpPr/>
          <p:nvPr/>
        </p:nvSpPr>
        <p:spPr>
          <a:xfrm rot="10800000">
            <a:off x="6839268" y="2392051"/>
            <a:ext cx="18754" cy="19596"/>
          </a:xfrm>
          <a:custGeom>
            <a:rect b="b" l="l" r="r" t="t"/>
            <a:pathLst>
              <a:path extrusionOk="0" h="768" w="735">
                <a:moveTo>
                  <a:pt x="100" y="34"/>
                </a:moveTo>
                <a:cubicBezTo>
                  <a:pt x="0" y="534"/>
                  <a:pt x="434" y="767"/>
                  <a:pt x="701" y="467"/>
                </a:cubicBezTo>
                <a:cubicBezTo>
                  <a:pt x="734" y="67"/>
                  <a:pt x="501" y="0"/>
                  <a:pt x="100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6" name="Google Shape;8636;p37"/>
          <p:cNvSpPr/>
          <p:nvPr/>
        </p:nvSpPr>
        <p:spPr>
          <a:xfrm rot="10800000">
            <a:off x="9007048" y="2344389"/>
            <a:ext cx="63864" cy="89405"/>
          </a:xfrm>
          <a:custGeom>
            <a:rect b="b" l="l" r="r" t="t"/>
            <a:pathLst>
              <a:path extrusionOk="0" h="3504" w="2503">
                <a:moveTo>
                  <a:pt x="2369" y="3103"/>
                </a:moveTo>
                <a:cubicBezTo>
                  <a:pt x="2202" y="2503"/>
                  <a:pt x="2102" y="1735"/>
                  <a:pt x="2502" y="1335"/>
                </a:cubicBezTo>
                <a:cubicBezTo>
                  <a:pt x="668" y="1"/>
                  <a:pt x="1" y="3503"/>
                  <a:pt x="2369" y="310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7" name="Google Shape;8637;p37"/>
          <p:cNvSpPr/>
          <p:nvPr/>
        </p:nvSpPr>
        <p:spPr>
          <a:xfrm rot="10800000">
            <a:off x="8648741" y="2383555"/>
            <a:ext cx="11074" cy="22147"/>
          </a:xfrm>
          <a:custGeom>
            <a:rect b="b" l="l" r="r" t="t"/>
            <a:pathLst>
              <a:path extrusionOk="0" h="868" w="434">
                <a:moveTo>
                  <a:pt x="0" y="234"/>
                </a:moveTo>
                <a:lnTo>
                  <a:pt x="0" y="634"/>
                </a:lnTo>
                <a:cubicBezTo>
                  <a:pt x="434" y="868"/>
                  <a:pt x="434" y="1"/>
                  <a:pt x="0" y="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8" name="Google Shape;8638;p37"/>
          <p:cNvSpPr/>
          <p:nvPr/>
        </p:nvSpPr>
        <p:spPr>
          <a:xfrm rot="10800000">
            <a:off x="6852893" y="2378426"/>
            <a:ext cx="24699" cy="21305"/>
          </a:xfrm>
          <a:custGeom>
            <a:rect b="b" l="l" r="r" t="t"/>
            <a:pathLst>
              <a:path extrusionOk="0" h="835" w="968">
                <a:moveTo>
                  <a:pt x="133" y="300"/>
                </a:moveTo>
                <a:cubicBezTo>
                  <a:pt x="0" y="834"/>
                  <a:pt x="967" y="601"/>
                  <a:pt x="867" y="300"/>
                </a:cubicBezTo>
                <a:cubicBezTo>
                  <a:pt x="500" y="300"/>
                  <a:pt x="434" y="0"/>
                  <a:pt x="133" y="30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9" name="Google Shape;8639;p37"/>
          <p:cNvSpPr/>
          <p:nvPr/>
        </p:nvSpPr>
        <p:spPr>
          <a:xfrm rot="10800000">
            <a:off x="8009539" y="2375033"/>
            <a:ext cx="12809" cy="13651"/>
          </a:xfrm>
          <a:custGeom>
            <a:rect b="b" l="l" r="r" t="t"/>
            <a:pathLst>
              <a:path extrusionOk="0" h="535" w="502">
                <a:moveTo>
                  <a:pt x="501" y="434"/>
                </a:moveTo>
                <a:lnTo>
                  <a:pt x="501" y="1"/>
                </a:lnTo>
                <a:lnTo>
                  <a:pt x="67" y="1"/>
                </a:lnTo>
                <a:cubicBezTo>
                  <a:pt x="1" y="368"/>
                  <a:pt x="134" y="535"/>
                  <a:pt x="50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0" name="Google Shape;8640;p37"/>
          <p:cNvSpPr/>
          <p:nvPr/>
        </p:nvSpPr>
        <p:spPr>
          <a:xfrm rot="10800000">
            <a:off x="8197636" y="2340128"/>
            <a:ext cx="26408" cy="26408"/>
          </a:xfrm>
          <a:custGeom>
            <a:rect b="b" l="l" r="r" t="t"/>
            <a:pathLst>
              <a:path extrusionOk="0" h="1035" w="1035">
                <a:moveTo>
                  <a:pt x="934" y="1034"/>
                </a:moveTo>
                <a:cubicBezTo>
                  <a:pt x="1034" y="567"/>
                  <a:pt x="834" y="367"/>
                  <a:pt x="801" y="0"/>
                </a:cubicBezTo>
                <a:lnTo>
                  <a:pt x="200" y="0"/>
                </a:lnTo>
                <a:cubicBezTo>
                  <a:pt x="0" y="334"/>
                  <a:pt x="0" y="734"/>
                  <a:pt x="200" y="10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1" name="Google Shape;8641;p37"/>
          <p:cNvSpPr/>
          <p:nvPr/>
        </p:nvSpPr>
        <p:spPr>
          <a:xfrm rot="10800000">
            <a:off x="6938011" y="2340128"/>
            <a:ext cx="19596" cy="15360"/>
          </a:xfrm>
          <a:custGeom>
            <a:rect b="b" l="l" r="r" t="t"/>
            <a:pathLst>
              <a:path extrusionOk="0" h="602" w="768">
                <a:moveTo>
                  <a:pt x="67" y="601"/>
                </a:moveTo>
                <a:lnTo>
                  <a:pt x="634" y="601"/>
                </a:lnTo>
                <a:cubicBezTo>
                  <a:pt x="768" y="134"/>
                  <a:pt x="401" y="134"/>
                  <a:pt x="201" y="1"/>
                </a:cubicBezTo>
                <a:cubicBezTo>
                  <a:pt x="167" y="234"/>
                  <a:pt x="0" y="301"/>
                  <a:pt x="67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2" name="Google Shape;8642;p37"/>
          <p:cNvSpPr/>
          <p:nvPr/>
        </p:nvSpPr>
        <p:spPr>
          <a:xfrm rot="10800000">
            <a:off x="8874268" y="2300988"/>
            <a:ext cx="52791" cy="66416"/>
          </a:xfrm>
          <a:custGeom>
            <a:rect b="b" l="l" r="r" t="t"/>
            <a:pathLst>
              <a:path extrusionOk="0" h="2603" w="2069">
                <a:moveTo>
                  <a:pt x="2001" y="935"/>
                </a:moveTo>
                <a:cubicBezTo>
                  <a:pt x="734" y="1"/>
                  <a:pt x="0" y="2603"/>
                  <a:pt x="1701" y="2236"/>
                </a:cubicBezTo>
                <a:cubicBezTo>
                  <a:pt x="1568" y="1569"/>
                  <a:pt x="2068" y="1535"/>
                  <a:pt x="2001" y="9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3" name="Google Shape;8643;p37"/>
          <p:cNvSpPr/>
          <p:nvPr/>
        </p:nvSpPr>
        <p:spPr>
          <a:xfrm rot="10800000">
            <a:off x="6918441" y="2302698"/>
            <a:ext cx="56184" cy="45136"/>
          </a:xfrm>
          <a:custGeom>
            <a:rect b="b" l="l" r="r" t="t"/>
            <a:pathLst>
              <a:path extrusionOk="0" h="1769" w="2202">
                <a:moveTo>
                  <a:pt x="434" y="468"/>
                </a:moveTo>
                <a:cubicBezTo>
                  <a:pt x="100" y="802"/>
                  <a:pt x="0" y="1736"/>
                  <a:pt x="734" y="1769"/>
                </a:cubicBezTo>
                <a:cubicBezTo>
                  <a:pt x="1034" y="1269"/>
                  <a:pt x="1601" y="935"/>
                  <a:pt x="2202" y="902"/>
                </a:cubicBezTo>
                <a:lnTo>
                  <a:pt x="2202" y="301"/>
                </a:lnTo>
                <a:cubicBezTo>
                  <a:pt x="1368" y="1"/>
                  <a:pt x="1468" y="802"/>
                  <a:pt x="434" y="4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4" name="Google Shape;8644;p37"/>
          <p:cNvSpPr/>
          <p:nvPr/>
        </p:nvSpPr>
        <p:spPr>
          <a:xfrm rot="10800000">
            <a:off x="6918441" y="2302698"/>
            <a:ext cx="56184" cy="45136"/>
          </a:xfrm>
          <a:custGeom>
            <a:rect b="b" l="l" r="r" t="t"/>
            <a:pathLst>
              <a:path extrusionOk="0" fill="none" h="1769" w="2202">
                <a:moveTo>
                  <a:pt x="434" y="468"/>
                </a:moveTo>
                <a:cubicBezTo>
                  <a:pt x="100" y="802"/>
                  <a:pt x="0" y="1736"/>
                  <a:pt x="734" y="1769"/>
                </a:cubicBezTo>
                <a:cubicBezTo>
                  <a:pt x="1034" y="1269"/>
                  <a:pt x="1601" y="935"/>
                  <a:pt x="2202" y="902"/>
                </a:cubicBezTo>
                <a:lnTo>
                  <a:pt x="2202" y="301"/>
                </a:lnTo>
                <a:cubicBezTo>
                  <a:pt x="1368" y="1"/>
                  <a:pt x="1468" y="802"/>
                  <a:pt x="434" y="4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5" name="Google Shape;8645;p37"/>
          <p:cNvSpPr/>
          <p:nvPr/>
        </p:nvSpPr>
        <p:spPr>
          <a:xfrm rot="10800000">
            <a:off x="7359315" y="2232889"/>
            <a:ext cx="31511" cy="35772"/>
          </a:xfrm>
          <a:custGeom>
            <a:rect b="b" l="l" r="r" t="t"/>
            <a:pathLst>
              <a:path extrusionOk="0" h="1402" w="1235">
                <a:moveTo>
                  <a:pt x="334" y="0"/>
                </a:moveTo>
                <a:cubicBezTo>
                  <a:pt x="301" y="400"/>
                  <a:pt x="1" y="1034"/>
                  <a:pt x="201" y="1301"/>
                </a:cubicBezTo>
                <a:cubicBezTo>
                  <a:pt x="1068" y="1401"/>
                  <a:pt x="601" y="134"/>
                  <a:pt x="1235" y="0"/>
                </a:cubicBezTo>
                <a:cubicBezTo>
                  <a:pt x="768" y="134"/>
                  <a:pt x="901" y="0"/>
                  <a:pt x="334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6" name="Google Shape;8646;p37"/>
          <p:cNvSpPr/>
          <p:nvPr/>
        </p:nvSpPr>
        <p:spPr>
          <a:xfrm rot="10800000">
            <a:off x="9122810" y="2245672"/>
            <a:ext cx="11941" cy="11941"/>
          </a:xfrm>
          <a:custGeom>
            <a:rect b="b" l="l" r="r" t="t"/>
            <a:pathLst>
              <a:path extrusionOk="0" h="468" w="468">
                <a:moveTo>
                  <a:pt x="468" y="434"/>
                </a:moveTo>
                <a:lnTo>
                  <a:pt x="468" y="1"/>
                </a:lnTo>
                <a:lnTo>
                  <a:pt x="34" y="1"/>
                </a:lnTo>
                <a:cubicBezTo>
                  <a:pt x="1" y="301"/>
                  <a:pt x="134" y="468"/>
                  <a:pt x="468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7" name="Google Shape;8647;p37"/>
          <p:cNvSpPr/>
          <p:nvPr/>
        </p:nvSpPr>
        <p:spPr>
          <a:xfrm rot="10800000">
            <a:off x="7628243" y="2184385"/>
            <a:ext cx="65574" cy="69809"/>
          </a:xfrm>
          <a:custGeom>
            <a:rect b="b" l="l" r="r" t="t"/>
            <a:pathLst>
              <a:path extrusionOk="0" h="2736" w="2570">
                <a:moveTo>
                  <a:pt x="1668" y="0"/>
                </a:moveTo>
                <a:cubicBezTo>
                  <a:pt x="1" y="134"/>
                  <a:pt x="1502" y="2736"/>
                  <a:pt x="2569" y="1902"/>
                </a:cubicBezTo>
                <a:cubicBezTo>
                  <a:pt x="1568" y="1835"/>
                  <a:pt x="1735" y="667"/>
                  <a:pt x="1668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8" name="Google Shape;8648;p37"/>
          <p:cNvSpPr/>
          <p:nvPr/>
        </p:nvSpPr>
        <p:spPr>
          <a:xfrm rot="10800000">
            <a:off x="7238450" y="2224392"/>
            <a:ext cx="9390" cy="27250"/>
          </a:xfrm>
          <a:custGeom>
            <a:rect b="b" l="l" r="r" t="t"/>
            <a:pathLst>
              <a:path extrusionOk="0" h="1068" w="368">
                <a:moveTo>
                  <a:pt x="1" y="501"/>
                </a:moveTo>
                <a:cubicBezTo>
                  <a:pt x="368" y="1068"/>
                  <a:pt x="201" y="0"/>
                  <a:pt x="1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9" name="Google Shape;8649;p37"/>
          <p:cNvSpPr/>
          <p:nvPr/>
        </p:nvSpPr>
        <p:spPr>
          <a:xfrm rot="10800000">
            <a:off x="9039401" y="2181833"/>
            <a:ext cx="31511" cy="19596"/>
          </a:xfrm>
          <a:custGeom>
            <a:rect b="b" l="l" r="r" t="t"/>
            <a:pathLst>
              <a:path extrusionOk="0" h="768" w="1235">
                <a:moveTo>
                  <a:pt x="901" y="134"/>
                </a:moveTo>
                <a:cubicBezTo>
                  <a:pt x="468" y="0"/>
                  <a:pt x="501" y="334"/>
                  <a:pt x="167" y="267"/>
                </a:cubicBezTo>
                <a:cubicBezTo>
                  <a:pt x="1" y="768"/>
                  <a:pt x="1235" y="701"/>
                  <a:pt x="901" y="1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0" name="Google Shape;8650;p37"/>
          <p:cNvSpPr/>
          <p:nvPr/>
        </p:nvSpPr>
        <p:spPr>
          <a:xfrm rot="10800000">
            <a:off x="9067468" y="2132462"/>
            <a:ext cx="11099" cy="22147"/>
          </a:xfrm>
          <a:custGeom>
            <a:rect b="b" l="l" r="r" t="t"/>
            <a:pathLst>
              <a:path extrusionOk="0" h="868" w="435">
                <a:moveTo>
                  <a:pt x="167" y="67"/>
                </a:moveTo>
                <a:cubicBezTo>
                  <a:pt x="201" y="334"/>
                  <a:pt x="0" y="367"/>
                  <a:pt x="34" y="634"/>
                </a:cubicBezTo>
                <a:cubicBezTo>
                  <a:pt x="434" y="867"/>
                  <a:pt x="434" y="0"/>
                  <a:pt x="167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1" name="Google Shape;8651;p37"/>
          <p:cNvSpPr/>
          <p:nvPr/>
        </p:nvSpPr>
        <p:spPr>
          <a:xfrm rot="10800000">
            <a:off x="8755981" y="2112892"/>
            <a:ext cx="38324" cy="34063"/>
          </a:xfrm>
          <a:custGeom>
            <a:rect b="b" l="l" r="r" t="t"/>
            <a:pathLst>
              <a:path extrusionOk="0" h="1335" w="1502">
                <a:moveTo>
                  <a:pt x="1" y="34"/>
                </a:moveTo>
                <a:cubicBezTo>
                  <a:pt x="67" y="801"/>
                  <a:pt x="1502" y="1335"/>
                  <a:pt x="1468" y="200"/>
                </a:cubicBezTo>
                <a:cubicBezTo>
                  <a:pt x="801" y="300"/>
                  <a:pt x="601" y="0"/>
                  <a:pt x="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2" name="Google Shape;8652;p37"/>
          <p:cNvSpPr/>
          <p:nvPr/>
        </p:nvSpPr>
        <p:spPr>
          <a:xfrm rot="10800000">
            <a:off x="7106538" y="2125649"/>
            <a:ext cx="14493" cy="16202"/>
          </a:xfrm>
          <a:custGeom>
            <a:rect b="b" l="l" r="r" t="t"/>
            <a:pathLst>
              <a:path extrusionOk="0" h="635" w="568">
                <a:moveTo>
                  <a:pt x="34" y="0"/>
                </a:moveTo>
                <a:cubicBezTo>
                  <a:pt x="1" y="367"/>
                  <a:pt x="101" y="634"/>
                  <a:pt x="468" y="567"/>
                </a:cubicBezTo>
                <a:cubicBezTo>
                  <a:pt x="568" y="100"/>
                  <a:pt x="234" y="134"/>
                  <a:pt x="34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3" name="Google Shape;8653;p37"/>
          <p:cNvSpPr/>
          <p:nvPr/>
        </p:nvSpPr>
        <p:spPr>
          <a:xfrm rot="10800000">
            <a:off x="7527816" y="2130752"/>
            <a:ext cx="11099" cy="8548"/>
          </a:xfrm>
          <a:custGeom>
            <a:rect b="b" l="l" r="r" t="t"/>
            <a:pathLst>
              <a:path extrusionOk="0" h="335" w="435">
                <a:moveTo>
                  <a:pt x="1" y="34"/>
                </a:moveTo>
                <a:lnTo>
                  <a:pt x="1" y="334"/>
                </a:lnTo>
                <a:lnTo>
                  <a:pt x="434" y="334"/>
                </a:lnTo>
                <a:cubicBezTo>
                  <a:pt x="434" y="67"/>
                  <a:pt x="301" y="0"/>
                  <a:pt x="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4" name="Google Shape;8654;p37"/>
          <p:cNvSpPr/>
          <p:nvPr/>
        </p:nvSpPr>
        <p:spPr>
          <a:xfrm rot="10800000">
            <a:off x="7395903" y="2082248"/>
            <a:ext cx="27250" cy="56210"/>
          </a:xfrm>
          <a:custGeom>
            <a:rect b="b" l="l" r="r" t="t"/>
            <a:pathLst>
              <a:path extrusionOk="0" h="2203" w="1068">
                <a:moveTo>
                  <a:pt x="734" y="1"/>
                </a:moveTo>
                <a:lnTo>
                  <a:pt x="134" y="1"/>
                </a:lnTo>
                <a:cubicBezTo>
                  <a:pt x="300" y="568"/>
                  <a:pt x="0" y="2102"/>
                  <a:pt x="1034" y="2202"/>
                </a:cubicBezTo>
                <a:cubicBezTo>
                  <a:pt x="1068" y="1202"/>
                  <a:pt x="134" y="735"/>
                  <a:pt x="734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5" name="Google Shape;8655;p37"/>
          <p:cNvSpPr/>
          <p:nvPr/>
        </p:nvSpPr>
        <p:spPr>
          <a:xfrm rot="10800000">
            <a:off x="9070887" y="2074594"/>
            <a:ext cx="36614" cy="57894"/>
          </a:xfrm>
          <a:custGeom>
            <a:rect b="b" l="l" r="r" t="t"/>
            <a:pathLst>
              <a:path extrusionOk="0" h="2269" w="1435">
                <a:moveTo>
                  <a:pt x="1435" y="67"/>
                </a:moveTo>
                <a:cubicBezTo>
                  <a:pt x="367" y="0"/>
                  <a:pt x="34" y="701"/>
                  <a:pt x="0" y="1668"/>
                </a:cubicBezTo>
                <a:cubicBezTo>
                  <a:pt x="1101" y="2269"/>
                  <a:pt x="1168" y="768"/>
                  <a:pt x="1435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6" name="Google Shape;8656;p37"/>
          <p:cNvSpPr/>
          <p:nvPr/>
        </p:nvSpPr>
        <p:spPr>
          <a:xfrm rot="10800000">
            <a:off x="6867360" y="2100976"/>
            <a:ext cx="24724" cy="26408"/>
          </a:xfrm>
          <a:custGeom>
            <a:rect b="b" l="l" r="r" t="t"/>
            <a:pathLst>
              <a:path extrusionOk="0" h="1035" w="969">
                <a:moveTo>
                  <a:pt x="268" y="0"/>
                </a:moveTo>
                <a:cubicBezTo>
                  <a:pt x="1" y="301"/>
                  <a:pt x="101" y="1035"/>
                  <a:pt x="701" y="901"/>
                </a:cubicBezTo>
                <a:cubicBezTo>
                  <a:pt x="968" y="601"/>
                  <a:pt x="568" y="167"/>
                  <a:pt x="268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7" name="Google Shape;8657;p37"/>
          <p:cNvSpPr/>
          <p:nvPr/>
        </p:nvSpPr>
        <p:spPr>
          <a:xfrm rot="10800000">
            <a:off x="6757569" y="2093322"/>
            <a:ext cx="15360" cy="15335"/>
          </a:xfrm>
          <a:custGeom>
            <a:rect b="b" l="l" r="r" t="t"/>
            <a:pathLst>
              <a:path extrusionOk="0" h="601" w="602">
                <a:moveTo>
                  <a:pt x="1" y="434"/>
                </a:moveTo>
                <a:cubicBezTo>
                  <a:pt x="601" y="601"/>
                  <a:pt x="34" y="0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8" name="Google Shape;8658;p37"/>
          <p:cNvSpPr/>
          <p:nvPr/>
        </p:nvSpPr>
        <p:spPr>
          <a:xfrm rot="10800000">
            <a:off x="9094718" y="1959700"/>
            <a:ext cx="9390" cy="26408"/>
          </a:xfrm>
          <a:custGeom>
            <a:rect b="b" l="l" r="r" t="t"/>
            <a:pathLst>
              <a:path extrusionOk="0" h="1035" w="368">
                <a:moveTo>
                  <a:pt x="1" y="468"/>
                </a:moveTo>
                <a:cubicBezTo>
                  <a:pt x="368" y="1035"/>
                  <a:pt x="201" y="1"/>
                  <a:pt x="1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9" name="Google Shape;8659;p37"/>
          <p:cNvSpPr/>
          <p:nvPr/>
        </p:nvSpPr>
        <p:spPr>
          <a:xfrm rot="10800000">
            <a:off x="9100663" y="1944365"/>
            <a:ext cx="40875" cy="21305"/>
          </a:xfrm>
          <a:custGeom>
            <a:rect b="b" l="l" r="r" t="t"/>
            <a:pathLst>
              <a:path extrusionOk="0" h="835" w="1602">
                <a:moveTo>
                  <a:pt x="1601" y="734"/>
                </a:moveTo>
                <a:cubicBezTo>
                  <a:pt x="1368" y="167"/>
                  <a:pt x="467" y="301"/>
                  <a:pt x="0" y="0"/>
                </a:cubicBezTo>
                <a:lnTo>
                  <a:pt x="0" y="434"/>
                </a:lnTo>
                <a:cubicBezTo>
                  <a:pt x="801" y="267"/>
                  <a:pt x="867" y="834"/>
                  <a:pt x="1601" y="7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0" name="Google Shape;8660;p37"/>
          <p:cNvSpPr/>
          <p:nvPr/>
        </p:nvSpPr>
        <p:spPr>
          <a:xfrm rot="10800000">
            <a:off x="9137277" y="1936711"/>
            <a:ext cx="4261" cy="3419"/>
          </a:xfrm>
          <a:custGeom>
            <a:rect b="b" l="l" r="r" t="t"/>
            <a:pathLst>
              <a:path extrusionOk="0" h="134" w="167">
                <a:moveTo>
                  <a:pt x="0" y="0"/>
                </a:moveTo>
                <a:lnTo>
                  <a:pt x="0" y="133"/>
                </a:lnTo>
                <a:cubicBezTo>
                  <a:pt x="167" y="100"/>
                  <a:pt x="67" y="0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1" name="Google Shape;8661;p37"/>
          <p:cNvSpPr/>
          <p:nvPr/>
        </p:nvSpPr>
        <p:spPr>
          <a:xfrm rot="10800000">
            <a:off x="7434201" y="1917141"/>
            <a:ext cx="12783" cy="11941"/>
          </a:xfrm>
          <a:custGeom>
            <a:rect b="b" l="l" r="r" t="t"/>
            <a:pathLst>
              <a:path extrusionOk="0" h="468" w="501">
                <a:moveTo>
                  <a:pt x="200" y="1"/>
                </a:moveTo>
                <a:cubicBezTo>
                  <a:pt x="0" y="201"/>
                  <a:pt x="100" y="468"/>
                  <a:pt x="500" y="434"/>
                </a:cubicBezTo>
                <a:cubicBezTo>
                  <a:pt x="500" y="234"/>
                  <a:pt x="400" y="67"/>
                  <a:pt x="200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2" name="Google Shape;8662;p37"/>
          <p:cNvSpPr/>
          <p:nvPr/>
        </p:nvSpPr>
        <p:spPr>
          <a:xfrm rot="10800000">
            <a:off x="8857250" y="1870321"/>
            <a:ext cx="12809" cy="25566"/>
          </a:xfrm>
          <a:custGeom>
            <a:rect b="b" l="l" r="r" t="t"/>
            <a:pathLst>
              <a:path extrusionOk="0" h="1002" w="502">
                <a:moveTo>
                  <a:pt x="501" y="468"/>
                </a:moveTo>
                <a:cubicBezTo>
                  <a:pt x="1" y="1"/>
                  <a:pt x="34" y="1001"/>
                  <a:pt x="501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3" name="Google Shape;8663;p37"/>
          <p:cNvSpPr/>
          <p:nvPr/>
        </p:nvSpPr>
        <p:spPr>
          <a:xfrm rot="10800000">
            <a:off x="9036850" y="1869479"/>
            <a:ext cx="7680" cy="7680"/>
          </a:xfrm>
          <a:custGeom>
            <a:rect b="b" l="l" r="r" t="t"/>
            <a:pathLst>
              <a:path extrusionOk="0" h="301" w="301">
                <a:moveTo>
                  <a:pt x="1" y="0"/>
                </a:moveTo>
                <a:lnTo>
                  <a:pt x="1" y="301"/>
                </a:lnTo>
                <a:lnTo>
                  <a:pt x="301" y="301"/>
                </a:lnTo>
                <a:lnTo>
                  <a:pt x="30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4" name="Google Shape;8664;p37"/>
          <p:cNvSpPr/>
          <p:nvPr/>
        </p:nvSpPr>
        <p:spPr>
          <a:xfrm rot="10800000">
            <a:off x="9040243" y="1775864"/>
            <a:ext cx="37482" cy="37456"/>
          </a:xfrm>
          <a:custGeom>
            <a:rect b="b" l="l" r="r" t="t"/>
            <a:pathLst>
              <a:path extrusionOk="0" h="1468" w="1469">
                <a:moveTo>
                  <a:pt x="1469" y="601"/>
                </a:moveTo>
                <a:cubicBezTo>
                  <a:pt x="868" y="0"/>
                  <a:pt x="1" y="868"/>
                  <a:pt x="568" y="1468"/>
                </a:cubicBezTo>
                <a:cubicBezTo>
                  <a:pt x="1068" y="1468"/>
                  <a:pt x="1435" y="1068"/>
                  <a:pt x="1469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5" name="Google Shape;8665;p37"/>
          <p:cNvSpPr/>
          <p:nvPr/>
        </p:nvSpPr>
        <p:spPr>
          <a:xfrm rot="10800000">
            <a:off x="7279300" y="1780100"/>
            <a:ext cx="9390" cy="27276"/>
          </a:xfrm>
          <a:custGeom>
            <a:rect b="b" l="l" r="r" t="t"/>
            <a:pathLst>
              <a:path extrusionOk="0" h="1069" w="368">
                <a:moveTo>
                  <a:pt x="1" y="501"/>
                </a:moveTo>
                <a:cubicBezTo>
                  <a:pt x="367" y="1068"/>
                  <a:pt x="201" y="1"/>
                  <a:pt x="1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6" name="Google Shape;8666;p37"/>
          <p:cNvSpPr/>
          <p:nvPr/>
        </p:nvSpPr>
        <p:spPr>
          <a:xfrm rot="10800000">
            <a:off x="8987478" y="1745221"/>
            <a:ext cx="17044" cy="17044"/>
          </a:xfrm>
          <a:custGeom>
            <a:rect b="b" l="l" r="r" t="t"/>
            <a:pathLst>
              <a:path extrusionOk="0" h="668" w="668">
                <a:moveTo>
                  <a:pt x="201" y="34"/>
                </a:moveTo>
                <a:cubicBezTo>
                  <a:pt x="201" y="134"/>
                  <a:pt x="167" y="234"/>
                  <a:pt x="34" y="201"/>
                </a:cubicBezTo>
                <a:cubicBezTo>
                  <a:pt x="1" y="568"/>
                  <a:pt x="267" y="668"/>
                  <a:pt x="634" y="634"/>
                </a:cubicBezTo>
                <a:cubicBezTo>
                  <a:pt x="668" y="234"/>
                  <a:pt x="568" y="1"/>
                  <a:pt x="201" y="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7" name="Google Shape;8667;p37"/>
          <p:cNvSpPr/>
          <p:nvPr/>
        </p:nvSpPr>
        <p:spPr>
          <a:xfrm rot="10800000">
            <a:off x="8987478" y="1745221"/>
            <a:ext cx="17044" cy="17044"/>
          </a:xfrm>
          <a:custGeom>
            <a:rect b="b" l="l" r="r" t="t"/>
            <a:pathLst>
              <a:path extrusionOk="0" fill="none" h="668" w="668">
                <a:moveTo>
                  <a:pt x="201" y="34"/>
                </a:moveTo>
                <a:cubicBezTo>
                  <a:pt x="201" y="134"/>
                  <a:pt x="167" y="234"/>
                  <a:pt x="34" y="201"/>
                </a:cubicBezTo>
                <a:cubicBezTo>
                  <a:pt x="1" y="568"/>
                  <a:pt x="267" y="668"/>
                  <a:pt x="634" y="634"/>
                </a:cubicBezTo>
                <a:cubicBezTo>
                  <a:pt x="668" y="234"/>
                  <a:pt x="568" y="1"/>
                  <a:pt x="201" y="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8" name="Google Shape;8668;p37"/>
          <p:cNvSpPr/>
          <p:nvPr/>
        </p:nvSpPr>
        <p:spPr>
          <a:xfrm rot="10800000">
            <a:off x="9122810" y="1611599"/>
            <a:ext cx="18728" cy="29802"/>
          </a:xfrm>
          <a:custGeom>
            <a:rect b="b" l="l" r="r" t="t"/>
            <a:pathLst>
              <a:path extrusionOk="0" h="1168" w="734">
                <a:moveTo>
                  <a:pt x="0" y="0"/>
                </a:moveTo>
                <a:lnTo>
                  <a:pt x="0" y="1168"/>
                </a:lnTo>
                <a:cubicBezTo>
                  <a:pt x="734" y="1101"/>
                  <a:pt x="734" y="67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9" name="Google Shape;8669;p37"/>
          <p:cNvSpPr/>
          <p:nvPr/>
        </p:nvSpPr>
        <p:spPr>
          <a:xfrm rot="10800000">
            <a:off x="6933750" y="1540947"/>
            <a:ext cx="7680" cy="7680"/>
          </a:xfrm>
          <a:custGeom>
            <a:rect b="b" l="l" r="r" t="t"/>
            <a:pathLst>
              <a:path extrusionOk="0" h="301" w="301">
                <a:moveTo>
                  <a:pt x="0" y="0"/>
                </a:moveTo>
                <a:lnTo>
                  <a:pt x="0" y="301"/>
                </a:lnTo>
                <a:lnTo>
                  <a:pt x="300" y="301"/>
                </a:lnTo>
                <a:lnTo>
                  <a:pt x="300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0" name="Google Shape;8670;p37"/>
          <p:cNvSpPr/>
          <p:nvPr/>
        </p:nvSpPr>
        <p:spPr>
          <a:xfrm rot="10800000">
            <a:off x="8867456" y="1466035"/>
            <a:ext cx="28118" cy="27276"/>
          </a:xfrm>
          <a:custGeom>
            <a:rect b="b" l="l" r="r" t="t"/>
            <a:pathLst>
              <a:path extrusionOk="0" h="1069" w="1102">
                <a:moveTo>
                  <a:pt x="1034" y="935"/>
                </a:moveTo>
                <a:cubicBezTo>
                  <a:pt x="1101" y="668"/>
                  <a:pt x="1034" y="401"/>
                  <a:pt x="901" y="201"/>
                </a:cubicBezTo>
                <a:cubicBezTo>
                  <a:pt x="0" y="1"/>
                  <a:pt x="367" y="1068"/>
                  <a:pt x="1034" y="9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1" name="Google Shape;8671;p37"/>
          <p:cNvSpPr/>
          <p:nvPr/>
        </p:nvSpPr>
        <p:spPr>
          <a:xfrm rot="10800000">
            <a:off x="8950022" y="1398803"/>
            <a:ext cx="16202" cy="14493"/>
          </a:xfrm>
          <a:custGeom>
            <a:rect b="b" l="l" r="r" t="t"/>
            <a:pathLst>
              <a:path extrusionOk="0" h="568" w="635">
                <a:moveTo>
                  <a:pt x="1" y="434"/>
                </a:moveTo>
                <a:cubicBezTo>
                  <a:pt x="634" y="567"/>
                  <a:pt x="34" y="0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2" name="Google Shape;8672;p37"/>
          <p:cNvSpPr/>
          <p:nvPr/>
        </p:nvSpPr>
        <p:spPr>
          <a:xfrm rot="10800000">
            <a:off x="8888735" y="1281358"/>
            <a:ext cx="103030" cy="125126"/>
          </a:xfrm>
          <a:custGeom>
            <a:rect b="b" l="l" r="r" t="t"/>
            <a:pathLst>
              <a:path extrusionOk="0" h="4904" w="4038">
                <a:moveTo>
                  <a:pt x="1902" y="1334"/>
                </a:moveTo>
                <a:cubicBezTo>
                  <a:pt x="1435" y="1134"/>
                  <a:pt x="1235" y="734"/>
                  <a:pt x="435" y="867"/>
                </a:cubicBezTo>
                <a:cubicBezTo>
                  <a:pt x="168" y="1401"/>
                  <a:pt x="535" y="1234"/>
                  <a:pt x="568" y="1768"/>
                </a:cubicBezTo>
                <a:cubicBezTo>
                  <a:pt x="368" y="1735"/>
                  <a:pt x="168" y="1768"/>
                  <a:pt x="1" y="1901"/>
                </a:cubicBezTo>
                <a:cubicBezTo>
                  <a:pt x="401" y="4904"/>
                  <a:pt x="4037" y="2402"/>
                  <a:pt x="2636" y="434"/>
                </a:cubicBezTo>
                <a:cubicBezTo>
                  <a:pt x="2169" y="500"/>
                  <a:pt x="2236" y="33"/>
                  <a:pt x="1902" y="0"/>
                </a:cubicBezTo>
                <a:cubicBezTo>
                  <a:pt x="1602" y="167"/>
                  <a:pt x="2136" y="1201"/>
                  <a:pt x="1902" y="13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3" name="Google Shape;8673;p37"/>
          <p:cNvSpPr/>
          <p:nvPr/>
        </p:nvSpPr>
        <p:spPr>
          <a:xfrm rot="10800000">
            <a:off x="8888735" y="1281358"/>
            <a:ext cx="103030" cy="125126"/>
          </a:xfrm>
          <a:custGeom>
            <a:rect b="b" l="l" r="r" t="t"/>
            <a:pathLst>
              <a:path extrusionOk="0" fill="none" h="4904" w="4038">
                <a:moveTo>
                  <a:pt x="1902" y="1334"/>
                </a:moveTo>
                <a:cubicBezTo>
                  <a:pt x="1435" y="1134"/>
                  <a:pt x="1235" y="734"/>
                  <a:pt x="435" y="867"/>
                </a:cubicBezTo>
                <a:cubicBezTo>
                  <a:pt x="168" y="1401"/>
                  <a:pt x="535" y="1234"/>
                  <a:pt x="568" y="1768"/>
                </a:cubicBezTo>
                <a:cubicBezTo>
                  <a:pt x="368" y="1735"/>
                  <a:pt x="168" y="1768"/>
                  <a:pt x="1" y="1901"/>
                </a:cubicBezTo>
                <a:cubicBezTo>
                  <a:pt x="401" y="4904"/>
                  <a:pt x="4037" y="2402"/>
                  <a:pt x="2636" y="434"/>
                </a:cubicBezTo>
                <a:cubicBezTo>
                  <a:pt x="2169" y="500"/>
                  <a:pt x="2236" y="33"/>
                  <a:pt x="1902" y="0"/>
                </a:cubicBezTo>
                <a:cubicBezTo>
                  <a:pt x="1602" y="167"/>
                  <a:pt x="2136" y="1201"/>
                  <a:pt x="1902" y="13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4" name="Google Shape;8674;p37"/>
          <p:cNvSpPr/>
          <p:nvPr/>
        </p:nvSpPr>
        <p:spPr>
          <a:xfrm rot="10800000">
            <a:off x="8984927" y="1294115"/>
            <a:ext cx="25541" cy="23015"/>
          </a:xfrm>
          <a:custGeom>
            <a:rect b="b" l="l" r="r" t="t"/>
            <a:pathLst>
              <a:path extrusionOk="0" h="902" w="1001">
                <a:moveTo>
                  <a:pt x="867" y="734"/>
                </a:moveTo>
                <a:cubicBezTo>
                  <a:pt x="1001" y="167"/>
                  <a:pt x="567" y="167"/>
                  <a:pt x="267" y="1"/>
                </a:cubicBezTo>
                <a:cubicBezTo>
                  <a:pt x="0" y="301"/>
                  <a:pt x="234" y="901"/>
                  <a:pt x="867" y="7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5" name="Google Shape;8675;p37"/>
          <p:cNvSpPr/>
          <p:nvPr/>
        </p:nvSpPr>
        <p:spPr>
          <a:xfrm rot="10800000">
            <a:off x="8644480" y="1256685"/>
            <a:ext cx="19596" cy="16177"/>
          </a:xfrm>
          <a:custGeom>
            <a:rect b="b" l="l" r="r" t="t"/>
            <a:pathLst>
              <a:path extrusionOk="0" h="634" w="768">
                <a:moveTo>
                  <a:pt x="768" y="200"/>
                </a:moveTo>
                <a:cubicBezTo>
                  <a:pt x="567" y="33"/>
                  <a:pt x="301" y="0"/>
                  <a:pt x="67" y="33"/>
                </a:cubicBezTo>
                <a:cubicBezTo>
                  <a:pt x="0" y="500"/>
                  <a:pt x="768" y="634"/>
                  <a:pt x="768" y="2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6" name="Google Shape;8676;p37"/>
          <p:cNvSpPr/>
          <p:nvPr/>
        </p:nvSpPr>
        <p:spPr>
          <a:xfrm rot="10800000">
            <a:off x="8644480" y="1256685"/>
            <a:ext cx="19596" cy="16177"/>
          </a:xfrm>
          <a:custGeom>
            <a:rect b="b" l="l" r="r" t="t"/>
            <a:pathLst>
              <a:path extrusionOk="0" fill="none" h="634" w="768">
                <a:moveTo>
                  <a:pt x="768" y="200"/>
                </a:moveTo>
                <a:cubicBezTo>
                  <a:pt x="567" y="33"/>
                  <a:pt x="301" y="0"/>
                  <a:pt x="67" y="33"/>
                </a:cubicBezTo>
                <a:cubicBezTo>
                  <a:pt x="0" y="500"/>
                  <a:pt x="768" y="634"/>
                  <a:pt x="768" y="2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7" name="Google Shape;8677;p37"/>
          <p:cNvSpPr/>
          <p:nvPr/>
        </p:nvSpPr>
        <p:spPr>
          <a:xfrm rot="10800000">
            <a:off x="8917695" y="1248163"/>
            <a:ext cx="26" cy="1735"/>
          </a:xfrm>
          <a:custGeom>
            <a:rect b="b" l="l" r="r" t="t"/>
            <a:pathLst>
              <a:path extrusionOk="0" h="68" w="1">
                <a:moveTo>
                  <a:pt x="1" y="67"/>
                </a:moveTo>
                <a:lnTo>
                  <a:pt x="1" y="1"/>
                </a:lnTo>
                <a:lnTo>
                  <a:pt x="1" y="34"/>
                </a:lnTo>
                <a:cubicBezTo>
                  <a:pt x="1" y="34"/>
                  <a:pt x="1" y="67"/>
                  <a:pt x="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8" name="Google Shape;8678;p37"/>
          <p:cNvSpPr/>
          <p:nvPr/>
        </p:nvSpPr>
        <p:spPr>
          <a:xfrm rot="10800000">
            <a:off x="8917695" y="1244769"/>
            <a:ext cx="26" cy="3419"/>
          </a:xfrm>
          <a:custGeom>
            <a:rect b="b" l="l" r="r" t="t"/>
            <a:pathLst>
              <a:path extrusionOk="0" h="134" w="1">
                <a:moveTo>
                  <a:pt x="1" y="0"/>
                </a:moveTo>
                <a:lnTo>
                  <a:pt x="1" y="134"/>
                </a:lnTo>
                <a:lnTo>
                  <a:pt x="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9" name="Google Shape;8679;p37"/>
          <p:cNvSpPr/>
          <p:nvPr/>
        </p:nvSpPr>
        <p:spPr>
          <a:xfrm rot="10800000">
            <a:off x="8917695" y="1242218"/>
            <a:ext cx="26" cy="868"/>
          </a:xfrm>
          <a:custGeom>
            <a:rect b="b" l="l" r="r" t="t"/>
            <a:pathLst>
              <a:path extrusionOk="0" h="34" w="1">
                <a:moveTo>
                  <a:pt x="1" y="1"/>
                </a:moveTo>
                <a:cubicBezTo>
                  <a:pt x="1" y="34"/>
                  <a:pt x="1" y="34"/>
                  <a:pt x="1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0" name="Google Shape;8680;p37"/>
          <p:cNvSpPr/>
          <p:nvPr/>
        </p:nvSpPr>
        <p:spPr>
          <a:xfrm rot="10800000">
            <a:off x="8916827" y="1249872"/>
            <a:ext cx="26" cy="1710"/>
          </a:xfrm>
          <a:custGeom>
            <a:rect b="b" l="l" r="r" t="t"/>
            <a:pathLst>
              <a:path extrusionOk="0" h="67" w="1">
                <a:moveTo>
                  <a:pt x="0" y="0"/>
                </a:moveTo>
                <a:lnTo>
                  <a:pt x="0" y="67"/>
                </a:lnTo>
                <a:cubicBezTo>
                  <a:pt x="0" y="33"/>
                  <a:pt x="0" y="0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1" name="Google Shape;8681;p37"/>
          <p:cNvSpPr/>
          <p:nvPr/>
        </p:nvSpPr>
        <p:spPr>
          <a:xfrm rot="10800000">
            <a:off x="8916827" y="1251556"/>
            <a:ext cx="26" cy="893"/>
          </a:xfrm>
          <a:custGeom>
            <a:rect b="b" l="l" r="r" t="t"/>
            <a:pathLst>
              <a:path extrusionOk="0" h="35" w="1">
                <a:moveTo>
                  <a:pt x="0" y="34"/>
                </a:move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2" name="Google Shape;8682;p37"/>
          <p:cNvSpPr/>
          <p:nvPr/>
        </p:nvSpPr>
        <p:spPr>
          <a:xfrm rot="10800000">
            <a:off x="8905779" y="1251556"/>
            <a:ext cx="26" cy="893"/>
          </a:xfrm>
          <a:custGeom>
            <a:rect b="b" l="l" r="r" t="t"/>
            <a:pathLst>
              <a:path extrusionOk="0" h="35" w="1">
                <a:moveTo>
                  <a:pt x="1" y="34"/>
                </a:moveTo>
                <a:cubicBezTo>
                  <a:pt x="1" y="1"/>
                  <a:pt x="1" y="1"/>
                  <a:pt x="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3" name="Google Shape;8683;p37"/>
          <p:cNvSpPr/>
          <p:nvPr/>
        </p:nvSpPr>
        <p:spPr>
          <a:xfrm rot="10800000">
            <a:off x="8905779" y="1242218"/>
            <a:ext cx="1710" cy="7680"/>
          </a:xfrm>
          <a:custGeom>
            <a:rect b="b" l="l" r="r" t="t"/>
            <a:pathLst>
              <a:path extrusionOk="0" h="301" w="67">
                <a:moveTo>
                  <a:pt x="67" y="1"/>
                </a:moveTo>
                <a:cubicBezTo>
                  <a:pt x="67" y="67"/>
                  <a:pt x="0" y="201"/>
                  <a:pt x="0" y="301"/>
                </a:cubicBezTo>
                <a:lnTo>
                  <a:pt x="67" y="34"/>
                </a:lnTo>
                <a:lnTo>
                  <a:pt x="67" y="1"/>
                </a:ln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4" name="Google Shape;8684;p37"/>
          <p:cNvSpPr/>
          <p:nvPr/>
        </p:nvSpPr>
        <p:spPr>
          <a:xfrm rot="10800000">
            <a:off x="8905779" y="1242218"/>
            <a:ext cx="1710" cy="7680"/>
          </a:xfrm>
          <a:custGeom>
            <a:rect b="b" l="l" r="r" t="t"/>
            <a:pathLst>
              <a:path extrusionOk="0" fill="none" h="301" w="67">
                <a:moveTo>
                  <a:pt x="67" y="1"/>
                </a:moveTo>
                <a:cubicBezTo>
                  <a:pt x="67" y="67"/>
                  <a:pt x="0" y="201"/>
                  <a:pt x="0" y="301"/>
                </a:cubicBezTo>
                <a:lnTo>
                  <a:pt x="67" y="34"/>
                </a:lnTo>
                <a:lnTo>
                  <a:pt x="67" y="1"/>
                </a:ln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5" name="Google Shape;8685;p37"/>
          <p:cNvSpPr/>
          <p:nvPr/>
        </p:nvSpPr>
        <p:spPr>
          <a:xfrm rot="10800000">
            <a:off x="8630855" y="1207313"/>
            <a:ext cx="24724" cy="27250"/>
          </a:xfrm>
          <a:custGeom>
            <a:rect b="b" l="l" r="r" t="t"/>
            <a:pathLst>
              <a:path extrusionOk="0" h="1068" w="969">
                <a:moveTo>
                  <a:pt x="1" y="0"/>
                </a:moveTo>
                <a:cubicBezTo>
                  <a:pt x="1" y="1068"/>
                  <a:pt x="968" y="167"/>
                  <a:pt x="1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6" name="Google Shape;8686;p37"/>
          <p:cNvSpPr/>
          <p:nvPr/>
        </p:nvSpPr>
        <p:spPr>
          <a:xfrm rot="10800000">
            <a:off x="8166150" y="1074533"/>
            <a:ext cx="131096" cy="191541"/>
          </a:xfrm>
          <a:custGeom>
            <a:rect b="b" l="l" r="r" t="t"/>
            <a:pathLst>
              <a:path extrusionOk="0" h="7507" w="5138">
                <a:moveTo>
                  <a:pt x="1601" y="6072"/>
                </a:moveTo>
                <a:cubicBezTo>
                  <a:pt x="1635" y="7506"/>
                  <a:pt x="3970" y="6906"/>
                  <a:pt x="3936" y="5772"/>
                </a:cubicBezTo>
                <a:cubicBezTo>
                  <a:pt x="3903" y="5371"/>
                  <a:pt x="3403" y="5438"/>
                  <a:pt x="3236" y="5205"/>
                </a:cubicBezTo>
                <a:cubicBezTo>
                  <a:pt x="3469" y="3804"/>
                  <a:pt x="4837" y="3036"/>
                  <a:pt x="4403" y="2136"/>
                </a:cubicBezTo>
                <a:cubicBezTo>
                  <a:pt x="4837" y="2036"/>
                  <a:pt x="4770" y="2636"/>
                  <a:pt x="5137" y="2269"/>
                </a:cubicBezTo>
                <a:cubicBezTo>
                  <a:pt x="2936" y="1"/>
                  <a:pt x="0" y="4337"/>
                  <a:pt x="1601" y="6072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7" name="Google Shape;8687;p37"/>
          <p:cNvSpPr/>
          <p:nvPr/>
        </p:nvSpPr>
        <p:spPr>
          <a:xfrm rot="10800000">
            <a:off x="8166150" y="1074533"/>
            <a:ext cx="131096" cy="191541"/>
          </a:xfrm>
          <a:custGeom>
            <a:rect b="b" l="l" r="r" t="t"/>
            <a:pathLst>
              <a:path extrusionOk="0" fill="none" h="7507" w="5138">
                <a:moveTo>
                  <a:pt x="1601" y="6072"/>
                </a:moveTo>
                <a:cubicBezTo>
                  <a:pt x="1635" y="7506"/>
                  <a:pt x="3970" y="6906"/>
                  <a:pt x="3936" y="5772"/>
                </a:cubicBezTo>
                <a:cubicBezTo>
                  <a:pt x="3903" y="5371"/>
                  <a:pt x="3403" y="5438"/>
                  <a:pt x="3236" y="5205"/>
                </a:cubicBezTo>
                <a:cubicBezTo>
                  <a:pt x="3469" y="3804"/>
                  <a:pt x="4837" y="3036"/>
                  <a:pt x="4403" y="2136"/>
                </a:cubicBezTo>
                <a:cubicBezTo>
                  <a:pt x="4837" y="2036"/>
                  <a:pt x="4770" y="2636"/>
                  <a:pt x="5137" y="2269"/>
                </a:cubicBezTo>
                <a:cubicBezTo>
                  <a:pt x="2936" y="1"/>
                  <a:pt x="0" y="4337"/>
                  <a:pt x="1601" y="6072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8" name="Google Shape;8688;p37"/>
          <p:cNvSpPr/>
          <p:nvPr/>
        </p:nvSpPr>
        <p:spPr>
          <a:xfrm rot="10800000">
            <a:off x="8892154" y="1186034"/>
            <a:ext cx="28118" cy="18754"/>
          </a:xfrm>
          <a:custGeom>
            <a:rect b="b" l="l" r="r" t="t"/>
            <a:pathLst>
              <a:path extrusionOk="0" h="735" w="1102">
                <a:moveTo>
                  <a:pt x="701" y="735"/>
                </a:moveTo>
                <a:cubicBezTo>
                  <a:pt x="1102" y="1"/>
                  <a:pt x="1" y="368"/>
                  <a:pt x="701" y="7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9" name="Google Shape;8689;p37"/>
          <p:cNvSpPr/>
          <p:nvPr/>
        </p:nvSpPr>
        <p:spPr>
          <a:xfrm rot="10800000">
            <a:off x="9074280" y="1165596"/>
            <a:ext cx="20463" cy="13651"/>
          </a:xfrm>
          <a:custGeom>
            <a:rect b="b" l="l" r="r" t="t"/>
            <a:pathLst>
              <a:path extrusionOk="0" h="535" w="802">
                <a:moveTo>
                  <a:pt x="801" y="34"/>
                </a:moveTo>
                <a:cubicBezTo>
                  <a:pt x="401" y="0"/>
                  <a:pt x="1" y="34"/>
                  <a:pt x="67" y="467"/>
                </a:cubicBezTo>
                <a:cubicBezTo>
                  <a:pt x="534" y="534"/>
                  <a:pt x="668" y="301"/>
                  <a:pt x="80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0" name="Google Shape;8690;p37"/>
          <p:cNvSpPr/>
          <p:nvPr/>
        </p:nvSpPr>
        <p:spPr>
          <a:xfrm rot="10800000">
            <a:off x="7086942" y="1170725"/>
            <a:ext cx="7706" cy="7680"/>
          </a:xfrm>
          <a:custGeom>
            <a:rect b="b" l="l" r="r" t="t"/>
            <a:pathLst>
              <a:path extrusionOk="0" h="301" w="302">
                <a:moveTo>
                  <a:pt x="1" y="1"/>
                </a:moveTo>
                <a:lnTo>
                  <a:pt x="1" y="301"/>
                </a:lnTo>
                <a:lnTo>
                  <a:pt x="301" y="301"/>
                </a:lnTo>
                <a:lnTo>
                  <a:pt x="301" y="1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1" name="Google Shape;8691;p37"/>
          <p:cNvSpPr/>
          <p:nvPr/>
        </p:nvSpPr>
        <p:spPr>
          <a:xfrm rot="10800000">
            <a:off x="8938949" y="1151997"/>
            <a:ext cx="26" cy="26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2" name="Google Shape;8692;p37"/>
          <p:cNvSpPr/>
          <p:nvPr/>
        </p:nvSpPr>
        <p:spPr>
          <a:xfrm rot="10800000">
            <a:off x="7165248" y="1120486"/>
            <a:ext cx="18754" cy="20463"/>
          </a:xfrm>
          <a:custGeom>
            <a:rect b="b" l="l" r="r" t="t"/>
            <a:pathLst>
              <a:path extrusionOk="0" h="802" w="735">
                <a:moveTo>
                  <a:pt x="0" y="301"/>
                </a:moveTo>
                <a:cubicBezTo>
                  <a:pt x="467" y="234"/>
                  <a:pt x="401" y="801"/>
                  <a:pt x="734" y="434"/>
                </a:cubicBezTo>
                <a:lnTo>
                  <a:pt x="734" y="34"/>
                </a:lnTo>
                <a:cubicBezTo>
                  <a:pt x="367" y="0"/>
                  <a:pt x="34" y="0"/>
                  <a:pt x="0" y="3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3" name="Google Shape;8693;p37"/>
          <p:cNvSpPr/>
          <p:nvPr/>
        </p:nvSpPr>
        <p:spPr>
          <a:xfrm rot="10800000">
            <a:off x="7165248" y="1120486"/>
            <a:ext cx="18754" cy="20463"/>
          </a:xfrm>
          <a:custGeom>
            <a:rect b="b" l="l" r="r" t="t"/>
            <a:pathLst>
              <a:path extrusionOk="0" fill="none" h="802" w="735">
                <a:moveTo>
                  <a:pt x="0" y="301"/>
                </a:moveTo>
                <a:cubicBezTo>
                  <a:pt x="467" y="234"/>
                  <a:pt x="401" y="801"/>
                  <a:pt x="734" y="434"/>
                </a:cubicBezTo>
                <a:lnTo>
                  <a:pt x="734" y="34"/>
                </a:lnTo>
                <a:cubicBezTo>
                  <a:pt x="367" y="0"/>
                  <a:pt x="34" y="0"/>
                  <a:pt x="0" y="3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4" name="Google Shape;8694;p37"/>
          <p:cNvSpPr/>
          <p:nvPr/>
        </p:nvSpPr>
        <p:spPr>
          <a:xfrm rot="10800000">
            <a:off x="8846202" y="1129850"/>
            <a:ext cx="15335" cy="14493"/>
          </a:xfrm>
          <a:custGeom>
            <a:rect b="b" l="l" r="r" t="t"/>
            <a:pathLst>
              <a:path extrusionOk="0" h="568" w="601">
                <a:moveTo>
                  <a:pt x="1" y="434"/>
                </a:moveTo>
                <a:cubicBezTo>
                  <a:pt x="601" y="567"/>
                  <a:pt x="34" y="0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5" name="Google Shape;8695;p37"/>
          <p:cNvSpPr/>
          <p:nvPr/>
        </p:nvSpPr>
        <p:spPr>
          <a:xfrm rot="10800000">
            <a:off x="8928743" y="1066037"/>
            <a:ext cx="40875" cy="37456"/>
          </a:xfrm>
          <a:custGeom>
            <a:rect b="b" l="l" r="r" t="t"/>
            <a:pathLst>
              <a:path extrusionOk="0" h="1468" w="1602">
                <a:moveTo>
                  <a:pt x="0" y="1168"/>
                </a:moveTo>
                <a:cubicBezTo>
                  <a:pt x="701" y="1101"/>
                  <a:pt x="1068" y="1468"/>
                  <a:pt x="1601" y="1168"/>
                </a:cubicBezTo>
                <a:cubicBezTo>
                  <a:pt x="1501" y="667"/>
                  <a:pt x="1468" y="134"/>
                  <a:pt x="1034" y="0"/>
                </a:cubicBezTo>
                <a:cubicBezTo>
                  <a:pt x="1301" y="1334"/>
                  <a:pt x="100" y="300"/>
                  <a:pt x="0" y="1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6" name="Google Shape;8696;p37"/>
          <p:cNvSpPr/>
          <p:nvPr/>
        </p:nvSpPr>
        <p:spPr>
          <a:xfrm rot="10800000">
            <a:off x="8348302" y="1059224"/>
            <a:ext cx="25541" cy="36614"/>
          </a:xfrm>
          <a:custGeom>
            <a:rect b="b" l="l" r="r" t="t"/>
            <a:pathLst>
              <a:path extrusionOk="0" h="1435" w="1001">
                <a:moveTo>
                  <a:pt x="67" y="0"/>
                </a:moveTo>
                <a:cubicBezTo>
                  <a:pt x="0" y="834"/>
                  <a:pt x="300" y="1335"/>
                  <a:pt x="968" y="1435"/>
                </a:cubicBezTo>
                <a:cubicBezTo>
                  <a:pt x="834" y="801"/>
                  <a:pt x="1001" y="100"/>
                  <a:pt x="67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7" name="Google Shape;8697;p37"/>
          <p:cNvSpPr/>
          <p:nvPr/>
        </p:nvSpPr>
        <p:spPr>
          <a:xfrm rot="10800000">
            <a:off x="8001885" y="1020059"/>
            <a:ext cx="82592" cy="46004"/>
          </a:xfrm>
          <a:custGeom>
            <a:rect b="b" l="l" r="r" t="t"/>
            <a:pathLst>
              <a:path extrusionOk="0" h="1803" w="3237">
                <a:moveTo>
                  <a:pt x="1" y="1335"/>
                </a:moveTo>
                <a:cubicBezTo>
                  <a:pt x="935" y="1802"/>
                  <a:pt x="2836" y="968"/>
                  <a:pt x="3236" y="1"/>
                </a:cubicBezTo>
                <a:cubicBezTo>
                  <a:pt x="2102" y="435"/>
                  <a:pt x="734" y="501"/>
                  <a:pt x="1" y="13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8" name="Google Shape;8698;p37"/>
          <p:cNvSpPr/>
          <p:nvPr/>
        </p:nvSpPr>
        <p:spPr>
          <a:xfrm rot="10800000">
            <a:off x="9119391" y="1204762"/>
            <a:ext cx="22147" cy="40875"/>
          </a:xfrm>
          <a:custGeom>
            <a:rect b="b" l="l" r="r" t="t"/>
            <a:pathLst>
              <a:path extrusionOk="0" h="1602" w="868">
                <a:moveTo>
                  <a:pt x="867" y="868"/>
                </a:moveTo>
                <a:cubicBezTo>
                  <a:pt x="467" y="868"/>
                  <a:pt x="734" y="1"/>
                  <a:pt x="0" y="134"/>
                </a:cubicBezTo>
                <a:lnTo>
                  <a:pt x="0" y="1602"/>
                </a:lnTo>
                <a:cubicBezTo>
                  <a:pt x="367" y="801"/>
                  <a:pt x="367" y="1268"/>
                  <a:pt x="867" y="8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9" name="Google Shape;8699;p37"/>
          <p:cNvSpPr/>
          <p:nvPr/>
        </p:nvSpPr>
        <p:spPr>
          <a:xfrm rot="10800000">
            <a:off x="9110894" y="1245611"/>
            <a:ext cx="30644" cy="42585"/>
          </a:xfrm>
          <a:custGeom>
            <a:rect b="b" l="l" r="r" t="t"/>
            <a:pathLst>
              <a:path extrusionOk="0" h="1669" w="1201">
                <a:moveTo>
                  <a:pt x="300" y="1068"/>
                </a:moveTo>
                <a:cubicBezTo>
                  <a:pt x="734" y="1168"/>
                  <a:pt x="167" y="1402"/>
                  <a:pt x="300" y="1669"/>
                </a:cubicBezTo>
                <a:cubicBezTo>
                  <a:pt x="1201" y="1368"/>
                  <a:pt x="434" y="1101"/>
                  <a:pt x="1168" y="801"/>
                </a:cubicBezTo>
                <a:cubicBezTo>
                  <a:pt x="1001" y="301"/>
                  <a:pt x="500" y="1"/>
                  <a:pt x="0" y="67"/>
                </a:cubicBezTo>
                <a:lnTo>
                  <a:pt x="0" y="1368"/>
                </a:lnTo>
                <a:cubicBezTo>
                  <a:pt x="267" y="1435"/>
                  <a:pt x="267" y="1268"/>
                  <a:pt x="300" y="10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0" name="Google Shape;8700;p37"/>
          <p:cNvSpPr/>
          <p:nvPr/>
        </p:nvSpPr>
        <p:spPr>
          <a:xfrm rot="10800000">
            <a:off x="9062365" y="2015016"/>
            <a:ext cx="79173" cy="72361"/>
          </a:xfrm>
          <a:custGeom>
            <a:rect b="b" l="l" r="r" t="t"/>
            <a:pathLst>
              <a:path extrusionOk="0" h="2836" w="3103">
                <a:moveTo>
                  <a:pt x="734" y="2836"/>
                </a:moveTo>
                <a:cubicBezTo>
                  <a:pt x="1067" y="2535"/>
                  <a:pt x="1368" y="2202"/>
                  <a:pt x="1601" y="1802"/>
                </a:cubicBezTo>
                <a:cubicBezTo>
                  <a:pt x="2035" y="1835"/>
                  <a:pt x="2235" y="2068"/>
                  <a:pt x="2635" y="2102"/>
                </a:cubicBezTo>
                <a:cubicBezTo>
                  <a:pt x="3102" y="1601"/>
                  <a:pt x="1601" y="1868"/>
                  <a:pt x="1768" y="1234"/>
                </a:cubicBezTo>
                <a:cubicBezTo>
                  <a:pt x="2335" y="667"/>
                  <a:pt x="2268" y="968"/>
                  <a:pt x="2635" y="1234"/>
                </a:cubicBezTo>
                <a:cubicBezTo>
                  <a:pt x="2468" y="0"/>
                  <a:pt x="500" y="767"/>
                  <a:pt x="0" y="1501"/>
                </a:cubicBezTo>
                <a:lnTo>
                  <a:pt x="0" y="2402"/>
                </a:lnTo>
                <a:cubicBezTo>
                  <a:pt x="234" y="2569"/>
                  <a:pt x="600" y="2569"/>
                  <a:pt x="734" y="2836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1" name="Google Shape;8701;p37"/>
          <p:cNvSpPr/>
          <p:nvPr/>
        </p:nvSpPr>
        <p:spPr>
          <a:xfrm rot="10800000">
            <a:off x="9115130" y="5798202"/>
            <a:ext cx="28985" cy="53633"/>
          </a:xfrm>
          <a:custGeom>
            <a:rect b="b" l="l" r="r" t="t"/>
            <a:pathLst>
              <a:path extrusionOk="0" h="2102" w="1136">
                <a:moveTo>
                  <a:pt x="1135" y="334"/>
                </a:moveTo>
                <a:cubicBezTo>
                  <a:pt x="1002" y="67"/>
                  <a:pt x="668" y="0"/>
                  <a:pt x="234" y="34"/>
                </a:cubicBezTo>
                <a:cubicBezTo>
                  <a:pt x="234" y="367"/>
                  <a:pt x="501" y="634"/>
                  <a:pt x="835" y="601"/>
                </a:cubicBezTo>
                <a:cubicBezTo>
                  <a:pt x="1" y="567"/>
                  <a:pt x="535" y="1201"/>
                  <a:pt x="535" y="1501"/>
                </a:cubicBezTo>
                <a:lnTo>
                  <a:pt x="101" y="1501"/>
                </a:lnTo>
                <a:lnTo>
                  <a:pt x="101" y="1768"/>
                </a:lnTo>
                <a:cubicBezTo>
                  <a:pt x="368" y="1835"/>
                  <a:pt x="468" y="2102"/>
                  <a:pt x="835" y="2068"/>
                </a:cubicBezTo>
                <a:cubicBezTo>
                  <a:pt x="935" y="1568"/>
                  <a:pt x="701" y="834"/>
                  <a:pt x="1135" y="3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2" name="Google Shape;8702;p37"/>
          <p:cNvSpPr/>
          <p:nvPr/>
        </p:nvSpPr>
        <p:spPr>
          <a:xfrm rot="10800000">
            <a:off x="9115130" y="5798202"/>
            <a:ext cx="28985" cy="53633"/>
          </a:xfrm>
          <a:custGeom>
            <a:rect b="b" l="l" r="r" t="t"/>
            <a:pathLst>
              <a:path extrusionOk="0" fill="none" h="2102" w="1136">
                <a:moveTo>
                  <a:pt x="1135" y="334"/>
                </a:moveTo>
                <a:cubicBezTo>
                  <a:pt x="1002" y="67"/>
                  <a:pt x="668" y="0"/>
                  <a:pt x="234" y="34"/>
                </a:cubicBezTo>
                <a:cubicBezTo>
                  <a:pt x="234" y="367"/>
                  <a:pt x="501" y="634"/>
                  <a:pt x="835" y="601"/>
                </a:cubicBezTo>
                <a:cubicBezTo>
                  <a:pt x="1" y="567"/>
                  <a:pt x="535" y="1201"/>
                  <a:pt x="535" y="1501"/>
                </a:cubicBezTo>
                <a:lnTo>
                  <a:pt x="101" y="1501"/>
                </a:lnTo>
                <a:lnTo>
                  <a:pt x="101" y="1768"/>
                </a:lnTo>
                <a:cubicBezTo>
                  <a:pt x="368" y="1835"/>
                  <a:pt x="468" y="2102"/>
                  <a:pt x="835" y="2068"/>
                </a:cubicBezTo>
                <a:cubicBezTo>
                  <a:pt x="935" y="1568"/>
                  <a:pt x="701" y="834"/>
                  <a:pt x="1135" y="3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3" name="Google Shape;8703;p37"/>
          <p:cNvSpPr/>
          <p:nvPr/>
        </p:nvSpPr>
        <p:spPr>
          <a:xfrm rot="10800000">
            <a:off x="9105791" y="5881610"/>
            <a:ext cx="24699" cy="22147"/>
          </a:xfrm>
          <a:custGeom>
            <a:rect b="b" l="l" r="r" t="t"/>
            <a:pathLst>
              <a:path extrusionOk="0" h="868" w="968">
                <a:moveTo>
                  <a:pt x="1" y="167"/>
                </a:moveTo>
                <a:cubicBezTo>
                  <a:pt x="234" y="534"/>
                  <a:pt x="368" y="868"/>
                  <a:pt x="901" y="601"/>
                </a:cubicBezTo>
                <a:cubicBezTo>
                  <a:pt x="968" y="167"/>
                  <a:pt x="67" y="1"/>
                  <a:pt x="1" y="1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4" name="Google Shape;8704;p37"/>
          <p:cNvSpPr/>
          <p:nvPr/>
        </p:nvSpPr>
        <p:spPr>
          <a:xfrm rot="10800000">
            <a:off x="9105791" y="5881610"/>
            <a:ext cx="24699" cy="22147"/>
          </a:xfrm>
          <a:custGeom>
            <a:rect b="b" l="l" r="r" t="t"/>
            <a:pathLst>
              <a:path extrusionOk="0" fill="none" h="868" w="968">
                <a:moveTo>
                  <a:pt x="1" y="167"/>
                </a:moveTo>
                <a:cubicBezTo>
                  <a:pt x="234" y="534"/>
                  <a:pt x="368" y="868"/>
                  <a:pt x="901" y="601"/>
                </a:cubicBezTo>
                <a:cubicBezTo>
                  <a:pt x="968" y="167"/>
                  <a:pt x="67" y="1"/>
                  <a:pt x="1" y="1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5" name="Google Shape;8705;p37"/>
          <p:cNvSpPr/>
          <p:nvPr/>
        </p:nvSpPr>
        <p:spPr>
          <a:xfrm rot="10800000">
            <a:off x="7953381" y="5307957"/>
            <a:ext cx="15335" cy="18754"/>
          </a:xfrm>
          <a:custGeom>
            <a:rect b="b" l="l" r="r" t="t"/>
            <a:pathLst>
              <a:path extrusionOk="0" h="735" w="601">
                <a:moveTo>
                  <a:pt x="601" y="368"/>
                </a:moveTo>
                <a:cubicBezTo>
                  <a:pt x="267" y="568"/>
                  <a:pt x="34" y="1"/>
                  <a:pt x="0" y="368"/>
                </a:cubicBezTo>
                <a:cubicBezTo>
                  <a:pt x="100" y="434"/>
                  <a:pt x="567" y="735"/>
                  <a:pt x="601" y="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6" name="Google Shape;8706;p37"/>
          <p:cNvSpPr/>
          <p:nvPr/>
        </p:nvSpPr>
        <p:spPr>
          <a:xfrm rot="10800000">
            <a:off x="7355896" y="5119860"/>
            <a:ext cx="21305" cy="22147"/>
          </a:xfrm>
          <a:custGeom>
            <a:rect b="b" l="l" r="r" t="t"/>
            <a:pathLst>
              <a:path extrusionOk="0" h="868" w="835">
                <a:moveTo>
                  <a:pt x="401" y="467"/>
                </a:moveTo>
                <a:cubicBezTo>
                  <a:pt x="834" y="868"/>
                  <a:pt x="0" y="0"/>
                  <a:pt x="401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7" name="Google Shape;8707;p37"/>
          <p:cNvSpPr/>
          <p:nvPr/>
        </p:nvSpPr>
        <p:spPr>
          <a:xfrm rot="10800000">
            <a:off x="8730440" y="4234719"/>
            <a:ext cx="22147" cy="22147"/>
          </a:xfrm>
          <a:custGeom>
            <a:rect b="b" l="l" r="r" t="t"/>
            <a:pathLst>
              <a:path extrusionOk="0" h="868" w="868">
                <a:moveTo>
                  <a:pt x="434" y="468"/>
                </a:moveTo>
                <a:cubicBezTo>
                  <a:pt x="868" y="868"/>
                  <a:pt x="0" y="1"/>
                  <a:pt x="434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8" name="Google Shape;8708;p37"/>
          <p:cNvSpPr/>
          <p:nvPr/>
        </p:nvSpPr>
        <p:spPr>
          <a:xfrm rot="10800000">
            <a:off x="7714229" y="4211730"/>
            <a:ext cx="22147" cy="22147"/>
          </a:xfrm>
          <a:custGeom>
            <a:rect b="b" l="l" r="r" t="t"/>
            <a:pathLst>
              <a:path extrusionOk="0" h="868" w="868">
                <a:moveTo>
                  <a:pt x="434" y="434"/>
                </a:moveTo>
                <a:cubicBezTo>
                  <a:pt x="868" y="868"/>
                  <a:pt x="1" y="0"/>
                  <a:pt x="434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9" name="Google Shape;8709;p37"/>
          <p:cNvSpPr/>
          <p:nvPr/>
        </p:nvSpPr>
        <p:spPr>
          <a:xfrm rot="10800000">
            <a:off x="8741514" y="4090024"/>
            <a:ext cx="16177" cy="20438"/>
          </a:xfrm>
          <a:custGeom>
            <a:rect b="b" l="l" r="r" t="t"/>
            <a:pathLst>
              <a:path extrusionOk="0" h="801" w="634">
                <a:moveTo>
                  <a:pt x="33" y="134"/>
                </a:moveTo>
                <a:cubicBezTo>
                  <a:pt x="0" y="434"/>
                  <a:pt x="601" y="801"/>
                  <a:pt x="634" y="567"/>
                </a:cubicBezTo>
                <a:cubicBezTo>
                  <a:pt x="334" y="501"/>
                  <a:pt x="500" y="0"/>
                  <a:pt x="33" y="1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0" name="Google Shape;8710;p37"/>
          <p:cNvSpPr/>
          <p:nvPr/>
        </p:nvSpPr>
        <p:spPr>
          <a:xfrm rot="10800000">
            <a:off x="8750010" y="4039810"/>
            <a:ext cx="42585" cy="18754"/>
          </a:xfrm>
          <a:custGeom>
            <a:rect b="b" l="l" r="r" t="t"/>
            <a:pathLst>
              <a:path extrusionOk="0" h="735" w="1669">
                <a:moveTo>
                  <a:pt x="834" y="735"/>
                </a:moveTo>
                <a:cubicBezTo>
                  <a:pt x="701" y="268"/>
                  <a:pt x="1668" y="134"/>
                  <a:pt x="1401" y="1"/>
                </a:cubicBezTo>
                <a:cubicBezTo>
                  <a:pt x="768" y="1"/>
                  <a:pt x="0" y="301"/>
                  <a:pt x="834" y="7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1" name="Google Shape;8711;p37"/>
          <p:cNvSpPr/>
          <p:nvPr/>
        </p:nvSpPr>
        <p:spPr>
          <a:xfrm rot="10800000">
            <a:off x="7635923" y="2015016"/>
            <a:ext cx="71519" cy="71519"/>
          </a:xfrm>
          <a:custGeom>
            <a:rect b="b" l="l" r="r" t="t"/>
            <a:pathLst>
              <a:path extrusionOk="0" h="2803" w="2803">
                <a:moveTo>
                  <a:pt x="2636" y="601"/>
                </a:moveTo>
                <a:cubicBezTo>
                  <a:pt x="1" y="1"/>
                  <a:pt x="835" y="2803"/>
                  <a:pt x="2803" y="2803"/>
                </a:cubicBezTo>
                <a:cubicBezTo>
                  <a:pt x="1802" y="2236"/>
                  <a:pt x="1535" y="1268"/>
                  <a:pt x="2636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2" name="Google Shape;8712;p37"/>
          <p:cNvSpPr/>
          <p:nvPr/>
        </p:nvSpPr>
        <p:spPr>
          <a:xfrm rot="10800000">
            <a:off x="9122810" y="1989476"/>
            <a:ext cx="21305" cy="21305"/>
          </a:xfrm>
          <a:custGeom>
            <a:rect b="b" l="l" r="r" t="t"/>
            <a:pathLst>
              <a:path extrusionOk="0" h="835" w="835">
                <a:moveTo>
                  <a:pt x="401" y="401"/>
                </a:moveTo>
                <a:cubicBezTo>
                  <a:pt x="1" y="834"/>
                  <a:pt x="835" y="0"/>
                  <a:pt x="401" y="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3" name="Google Shape;8713;p37"/>
          <p:cNvSpPr/>
          <p:nvPr/>
        </p:nvSpPr>
        <p:spPr>
          <a:xfrm rot="10800000">
            <a:off x="8816400" y="1612441"/>
            <a:ext cx="88537" cy="104714"/>
          </a:xfrm>
          <a:custGeom>
            <a:rect b="b" l="l" r="r" t="t"/>
            <a:pathLst>
              <a:path extrusionOk="0" h="4104" w="3470">
                <a:moveTo>
                  <a:pt x="3469" y="3537"/>
                </a:moveTo>
                <a:cubicBezTo>
                  <a:pt x="1635" y="3136"/>
                  <a:pt x="3103" y="1535"/>
                  <a:pt x="3469" y="1035"/>
                </a:cubicBezTo>
                <a:cubicBezTo>
                  <a:pt x="1335" y="1"/>
                  <a:pt x="0" y="4104"/>
                  <a:pt x="3469" y="353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4" name="Google Shape;8714;p37"/>
          <p:cNvSpPr/>
          <p:nvPr/>
        </p:nvSpPr>
        <p:spPr>
          <a:xfrm rot="10800000">
            <a:off x="8904912" y="1137530"/>
            <a:ext cx="124284" cy="162582"/>
          </a:xfrm>
          <a:custGeom>
            <a:rect b="b" l="l" r="r" t="t"/>
            <a:pathLst>
              <a:path extrusionOk="0" h="6372" w="4871">
                <a:moveTo>
                  <a:pt x="2769" y="6372"/>
                </a:moveTo>
                <a:cubicBezTo>
                  <a:pt x="3736" y="6138"/>
                  <a:pt x="3403" y="4037"/>
                  <a:pt x="2969" y="4037"/>
                </a:cubicBezTo>
                <a:cubicBezTo>
                  <a:pt x="2969" y="4037"/>
                  <a:pt x="2936" y="4037"/>
                  <a:pt x="2902" y="4037"/>
                </a:cubicBezTo>
                <a:cubicBezTo>
                  <a:pt x="2936" y="4037"/>
                  <a:pt x="2969" y="4037"/>
                  <a:pt x="2969" y="4037"/>
                </a:cubicBezTo>
                <a:cubicBezTo>
                  <a:pt x="3102" y="3970"/>
                  <a:pt x="3069" y="3770"/>
                  <a:pt x="3202" y="3737"/>
                </a:cubicBezTo>
                <a:cubicBezTo>
                  <a:pt x="3803" y="3737"/>
                  <a:pt x="3636" y="4237"/>
                  <a:pt x="3803" y="4337"/>
                </a:cubicBezTo>
                <a:cubicBezTo>
                  <a:pt x="3803" y="4104"/>
                  <a:pt x="4203" y="4237"/>
                  <a:pt x="4237" y="4037"/>
                </a:cubicBezTo>
                <a:cubicBezTo>
                  <a:pt x="3803" y="3970"/>
                  <a:pt x="3803" y="3470"/>
                  <a:pt x="3636" y="3170"/>
                </a:cubicBezTo>
                <a:cubicBezTo>
                  <a:pt x="4403" y="2969"/>
                  <a:pt x="3903" y="1568"/>
                  <a:pt x="4804" y="1535"/>
                </a:cubicBezTo>
                <a:cubicBezTo>
                  <a:pt x="4670" y="801"/>
                  <a:pt x="4870" y="1"/>
                  <a:pt x="3636" y="101"/>
                </a:cubicBezTo>
                <a:cubicBezTo>
                  <a:pt x="2902" y="701"/>
                  <a:pt x="1935" y="1335"/>
                  <a:pt x="734" y="1268"/>
                </a:cubicBezTo>
                <a:cubicBezTo>
                  <a:pt x="467" y="1835"/>
                  <a:pt x="601" y="1669"/>
                  <a:pt x="867" y="2436"/>
                </a:cubicBezTo>
                <a:cubicBezTo>
                  <a:pt x="200" y="2436"/>
                  <a:pt x="34" y="2936"/>
                  <a:pt x="0" y="3603"/>
                </a:cubicBezTo>
                <a:cubicBezTo>
                  <a:pt x="968" y="3737"/>
                  <a:pt x="1268" y="4837"/>
                  <a:pt x="2202" y="4637"/>
                </a:cubicBezTo>
                <a:cubicBezTo>
                  <a:pt x="1968" y="5004"/>
                  <a:pt x="1668" y="5171"/>
                  <a:pt x="1902" y="5638"/>
                </a:cubicBezTo>
                <a:cubicBezTo>
                  <a:pt x="2602" y="5471"/>
                  <a:pt x="2369" y="6238"/>
                  <a:pt x="2769" y="6372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5" name="Google Shape;8715;p37"/>
          <p:cNvSpPr/>
          <p:nvPr/>
        </p:nvSpPr>
        <p:spPr>
          <a:xfrm rot="10800000">
            <a:off x="8904912" y="1137530"/>
            <a:ext cx="124284" cy="162582"/>
          </a:xfrm>
          <a:custGeom>
            <a:rect b="b" l="l" r="r" t="t"/>
            <a:pathLst>
              <a:path extrusionOk="0" fill="none" h="6372" w="4871">
                <a:moveTo>
                  <a:pt x="2769" y="6372"/>
                </a:moveTo>
                <a:cubicBezTo>
                  <a:pt x="3736" y="6138"/>
                  <a:pt x="3403" y="4037"/>
                  <a:pt x="2969" y="4037"/>
                </a:cubicBezTo>
                <a:cubicBezTo>
                  <a:pt x="2969" y="4037"/>
                  <a:pt x="2936" y="4037"/>
                  <a:pt x="2902" y="4037"/>
                </a:cubicBezTo>
                <a:cubicBezTo>
                  <a:pt x="2936" y="4037"/>
                  <a:pt x="2969" y="4037"/>
                  <a:pt x="2969" y="4037"/>
                </a:cubicBezTo>
                <a:cubicBezTo>
                  <a:pt x="3102" y="3970"/>
                  <a:pt x="3069" y="3770"/>
                  <a:pt x="3202" y="3737"/>
                </a:cubicBezTo>
                <a:cubicBezTo>
                  <a:pt x="3803" y="3737"/>
                  <a:pt x="3636" y="4237"/>
                  <a:pt x="3803" y="4337"/>
                </a:cubicBezTo>
                <a:cubicBezTo>
                  <a:pt x="3803" y="4104"/>
                  <a:pt x="4203" y="4237"/>
                  <a:pt x="4237" y="4037"/>
                </a:cubicBezTo>
                <a:cubicBezTo>
                  <a:pt x="3803" y="3970"/>
                  <a:pt x="3803" y="3470"/>
                  <a:pt x="3636" y="3170"/>
                </a:cubicBezTo>
                <a:cubicBezTo>
                  <a:pt x="4403" y="2969"/>
                  <a:pt x="3903" y="1568"/>
                  <a:pt x="4804" y="1535"/>
                </a:cubicBezTo>
                <a:cubicBezTo>
                  <a:pt x="4670" y="801"/>
                  <a:pt x="4870" y="1"/>
                  <a:pt x="3636" y="101"/>
                </a:cubicBezTo>
                <a:cubicBezTo>
                  <a:pt x="2902" y="701"/>
                  <a:pt x="1935" y="1335"/>
                  <a:pt x="734" y="1268"/>
                </a:cubicBezTo>
                <a:cubicBezTo>
                  <a:pt x="467" y="1835"/>
                  <a:pt x="601" y="1669"/>
                  <a:pt x="867" y="2436"/>
                </a:cubicBezTo>
                <a:cubicBezTo>
                  <a:pt x="200" y="2436"/>
                  <a:pt x="34" y="2936"/>
                  <a:pt x="0" y="3603"/>
                </a:cubicBezTo>
                <a:cubicBezTo>
                  <a:pt x="968" y="3737"/>
                  <a:pt x="1268" y="4837"/>
                  <a:pt x="2202" y="4637"/>
                </a:cubicBezTo>
                <a:cubicBezTo>
                  <a:pt x="1968" y="5004"/>
                  <a:pt x="1668" y="5171"/>
                  <a:pt x="1902" y="5638"/>
                </a:cubicBezTo>
                <a:cubicBezTo>
                  <a:pt x="2602" y="5471"/>
                  <a:pt x="2369" y="6238"/>
                  <a:pt x="2769" y="6372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8_1_1">
    <p:spTree>
      <p:nvGrpSpPr>
        <p:cNvPr id="8716" name="Shape 8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17" name="Google Shape;8717;p38"/>
          <p:cNvGrpSpPr/>
          <p:nvPr/>
        </p:nvGrpSpPr>
        <p:grpSpPr>
          <a:xfrm>
            <a:off x="-24350" y="-68825"/>
            <a:ext cx="5214600" cy="2181575"/>
            <a:chOff x="1187675" y="233950"/>
            <a:chExt cx="5214600" cy="2181575"/>
          </a:xfrm>
        </p:grpSpPr>
        <p:sp>
          <p:nvSpPr>
            <p:cNvPr id="8718" name="Google Shape;8718;p38"/>
            <p:cNvSpPr/>
            <p:nvPr/>
          </p:nvSpPr>
          <p:spPr>
            <a:xfrm>
              <a:off x="1189350" y="23395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38"/>
            <p:cNvSpPr/>
            <p:nvPr/>
          </p:nvSpPr>
          <p:spPr>
            <a:xfrm>
              <a:off x="3075700" y="238950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38"/>
            <p:cNvSpPr/>
            <p:nvPr/>
          </p:nvSpPr>
          <p:spPr>
            <a:xfrm>
              <a:off x="3675300" y="238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38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38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fill="none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38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38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38"/>
            <p:cNvSpPr/>
            <p:nvPr/>
          </p:nvSpPr>
          <p:spPr>
            <a:xfrm>
              <a:off x="3860425" y="241450"/>
              <a:ext cx="41725" cy="34225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38"/>
            <p:cNvSpPr/>
            <p:nvPr/>
          </p:nvSpPr>
          <p:spPr>
            <a:xfrm>
              <a:off x="4748550" y="234775"/>
              <a:ext cx="35900" cy="51725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38"/>
            <p:cNvSpPr/>
            <p:nvPr/>
          </p:nvSpPr>
          <p:spPr>
            <a:xfrm>
              <a:off x="1821475" y="249800"/>
              <a:ext cx="30875" cy="35875"/>
            </a:xfrm>
            <a:custGeom>
              <a:rect b="b" l="l" r="r" t="t"/>
              <a:pathLst>
                <a:path extrusionOk="0" h="1435" w="1235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38"/>
            <p:cNvSpPr/>
            <p:nvPr/>
          </p:nvSpPr>
          <p:spPr>
            <a:xfrm>
              <a:off x="1193525" y="2564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38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38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38"/>
            <p:cNvSpPr/>
            <p:nvPr/>
          </p:nvSpPr>
          <p:spPr>
            <a:xfrm>
              <a:off x="5970275" y="2714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38"/>
            <p:cNvSpPr/>
            <p:nvPr/>
          </p:nvSpPr>
          <p:spPr>
            <a:xfrm>
              <a:off x="1347800" y="287325"/>
              <a:ext cx="45050" cy="42550"/>
            </a:xfrm>
            <a:custGeom>
              <a:rect b="b" l="l" r="r" t="t"/>
              <a:pathLst>
                <a:path extrusionOk="0" h="1702" w="1802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38"/>
            <p:cNvSpPr/>
            <p:nvPr/>
          </p:nvSpPr>
          <p:spPr>
            <a:xfrm>
              <a:off x="3404275" y="291475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38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38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38"/>
            <p:cNvSpPr/>
            <p:nvPr/>
          </p:nvSpPr>
          <p:spPr>
            <a:xfrm>
              <a:off x="4120625" y="303150"/>
              <a:ext cx="25875" cy="25050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38"/>
            <p:cNvSpPr/>
            <p:nvPr/>
          </p:nvSpPr>
          <p:spPr>
            <a:xfrm>
              <a:off x="5282275" y="304825"/>
              <a:ext cx="57575" cy="36725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38"/>
            <p:cNvSpPr/>
            <p:nvPr/>
          </p:nvSpPr>
          <p:spPr>
            <a:xfrm>
              <a:off x="3872925" y="307325"/>
              <a:ext cx="19225" cy="15875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38"/>
            <p:cNvSpPr/>
            <p:nvPr/>
          </p:nvSpPr>
          <p:spPr>
            <a:xfrm>
              <a:off x="3439300" y="313175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38"/>
            <p:cNvSpPr/>
            <p:nvPr/>
          </p:nvSpPr>
          <p:spPr>
            <a:xfrm>
              <a:off x="4083075" y="319000"/>
              <a:ext cx="14225" cy="18375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38"/>
            <p:cNvSpPr/>
            <p:nvPr/>
          </p:nvSpPr>
          <p:spPr>
            <a:xfrm>
              <a:off x="2939775" y="319850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38"/>
            <p:cNvSpPr/>
            <p:nvPr/>
          </p:nvSpPr>
          <p:spPr>
            <a:xfrm>
              <a:off x="4275725" y="332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38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38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38"/>
            <p:cNvSpPr/>
            <p:nvPr/>
          </p:nvSpPr>
          <p:spPr>
            <a:xfrm>
              <a:off x="5152175" y="3457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38"/>
            <p:cNvSpPr/>
            <p:nvPr/>
          </p:nvSpPr>
          <p:spPr>
            <a:xfrm>
              <a:off x="4164800" y="383225"/>
              <a:ext cx="3375" cy="4175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38"/>
            <p:cNvSpPr/>
            <p:nvPr/>
          </p:nvSpPr>
          <p:spPr>
            <a:xfrm>
              <a:off x="6267150" y="378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38"/>
            <p:cNvSpPr/>
            <p:nvPr/>
          </p:nvSpPr>
          <p:spPr>
            <a:xfrm>
              <a:off x="3940475" y="3915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38"/>
            <p:cNvSpPr/>
            <p:nvPr/>
          </p:nvSpPr>
          <p:spPr>
            <a:xfrm>
              <a:off x="6233800" y="3848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38"/>
            <p:cNvSpPr/>
            <p:nvPr/>
          </p:nvSpPr>
          <p:spPr>
            <a:xfrm>
              <a:off x="3426775" y="390725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38"/>
            <p:cNvSpPr/>
            <p:nvPr/>
          </p:nvSpPr>
          <p:spPr>
            <a:xfrm>
              <a:off x="6261300" y="39822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38"/>
            <p:cNvSpPr/>
            <p:nvPr/>
          </p:nvSpPr>
          <p:spPr>
            <a:xfrm>
              <a:off x="2068325" y="39740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38"/>
            <p:cNvSpPr/>
            <p:nvPr/>
          </p:nvSpPr>
          <p:spPr>
            <a:xfrm>
              <a:off x="3261675" y="392400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38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38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38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38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fill="none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38"/>
            <p:cNvSpPr/>
            <p:nvPr/>
          </p:nvSpPr>
          <p:spPr>
            <a:xfrm>
              <a:off x="5094650" y="391550"/>
              <a:ext cx="45050" cy="48400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38"/>
            <p:cNvSpPr/>
            <p:nvPr/>
          </p:nvSpPr>
          <p:spPr>
            <a:xfrm>
              <a:off x="2977300" y="4174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38"/>
            <p:cNvSpPr/>
            <p:nvPr/>
          </p:nvSpPr>
          <p:spPr>
            <a:xfrm>
              <a:off x="3019000" y="4249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38"/>
            <p:cNvSpPr/>
            <p:nvPr/>
          </p:nvSpPr>
          <p:spPr>
            <a:xfrm>
              <a:off x="2718775" y="409075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38"/>
            <p:cNvSpPr/>
            <p:nvPr/>
          </p:nvSpPr>
          <p:spPr>
            <a:xfrm>
              <a:off x="2913925" y="427425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38"/>
            <p:cNvSpPr/>
            <p:nvPr/>
          </p:nvSpPr>
          <p:spPr>
            <a:xfrm>
              <a:off x="3884600" y="419900"/>
              <a:ext cx="61750" cy="60900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38"/>
            <p:cNvSpPr/>
            <p:nvPr/>
          </p:nvSpPr>
          <p:spPr>
            <a:xfrm>
              <a:off x="1703050" y="4349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38"/>
            <p:cNvSpPr/>
            <p:nvPr/>
          </p:nvSpPr>
          <p:spPr>
            <a:xfrm>
              <a:off x="2761300" y="439100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38"/>
            <p:cNvSpPr/>
            <p:nvPr/>
          </p:nvSpPr>
          <p:spPr>
            <a:xfrm>
              <a:off x="1796450" y="487450"/>
              <a:ext cx="22550" cy="19225"/>
            </a:xfrm>
            <a:custGeom>
              <a:rect b="b" l="l" r="r" t="t"/>
              <a:pathLst>
                <a:path extrusionOk="0" h="769" w="902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38"/>
            <p:cNvSpPr/>
            <p:nvPr/>
          </p:nvSpPr>
          <p:spPr>
            <a:xfrm>
              <a:off x="4810275" y="497475"/>
              <a:ext cx="23375" cy="2002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38"/>
            <p:cNvSpPr/>
            <p:nvPr/>
          </p:nvSpPr>
          <p:spPr>
            <a:xfrm>
              <a:off x="1686375" y="5049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38"/>
            <p:cNvSpPr/>
            <p:nvPr/>
          </p:nvSpPr>
          <p:spPr>
            <a:xfrm>
              <a:off x="5513275" y="504975"/>
              <a:ext cx="54225" cy="42550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38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38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38"/>
            <p:cNvSpPr/>
            <p:nvPr/>
          </p:nvSpPr>
          <p:spPr>
            <a:xfrm>
              <a:off x="1274425" y="520825"/>
              <a:ext cx="21700" cy="15850"/>
            </a:xfrm>
            <a:custGeom>
              <a:rect b="b" l="l" r="r" t="t"/>
              <a:pathLst>
                <a:path extrusionOk="0" h="634" w="868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38"/>
            <p:cNvSpPr/>
            <p:nvPr/>
          </p:nvSpPr>
          <p:spPr>
            <a:xfrm>
              <a:off x="1314450" y="521650"/>
              <a:ext cx="25875" cy="28375"/>
            </a:xfrm>
            <a:custGeom>
              <a:rect b="b" l="l" r="r" t="t"/>
              <a:pathLst>
                <a:path extrusionOk="0" h="1135" w="1035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38"/>
            <p:cNvSpPr/>
            <p:nvPr/>
          </p:nvSpPr>
          <p:spPr>
            <a:xfrm>
              <a:off x="5443225" y="5241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38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38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fill="none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38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38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38"/>
            <p:cNvSpPr/>
            <p:nvPr/>
          </p:nvSpPr>
          <p:spPr>
            <a:xfrm>
              <a:off x="1874850" y="530825"/>
              <a:ext cx="25875" cy="21700"/>
            </a:xfrm>
            <a:custGeom>
              <a:rect b="b" l="l" r="r" t="t"/>
              <a:pathLst>
                <a:path extrusionOk="0" h="868" w="1035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38"/>
            <p:cNvSpPr/>
            <p:nvPr/>
          </p:nvSpPr>
          <p:spPr>
            <a:xfrm>
              <a:off x="1233550" y="550000"/>
              <a:ext cx="30050" cy="15050"/>
            </a:xfrm>
            <a:custGeom>
              <a:rect b="b" l="l" r="r" t="t"/>
              <a:pathLst>
                <a:path extrusionOk="0" h="602" w="1202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38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38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3" name="Google Shape;8783;p38"/>
            <p:cNvSpPr/>
            <p:nvPr/>
          </p:nvSpPr>
          <p:spPr>
            <a:xfrm>
              <a:off x="1719725" y="559175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38"/>
            <p:cNvSpPr/>
            <p:nvPr/>
          </p:nvSpPr>
          <p:spPr>
            <a:xfrm>
              <a:off x="3561875" y="580850"/>
              <a:ext cx="18375" cy="16700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38"/>
            <p:cNvSpPr/>
            <p:nvPr/>
          </p:nvSpPr>
          <p:spPr>
            <a:xfrm>
              <a:off x="1992425" y="58502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38"/>
            <p:cNvSpPr/>
            <p:nvPr/>
          </p:nvSpPr>
          <p:spPr>
            <a:xfrm>
              <a:off x="1734750" y="600875"/>
              <a:ext cx="16700" cy="11700"/>
            </a:xfrm>
            <a:custGeom>
              <a:rect b="b" l="l" r="r" t="t"/>
              <a:pathLst>
                <a:path extrusionOk="0" h="468" w="668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38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38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38"/>
            <p:cNvSpPr/>
            <p:nvPr/>
          </p:nvSpPr>
          <p:spPr>
            <a:xfrm>
              <a:off x="2711275" y="580025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38"/>
            <p:cNvSpPr/>
            <p:nvPr/>
          </p:nvSpPr>
          <p:spPr>
            <a:xfrm>
              <a:off x="3531850" y="618375"/>
              <a:ext cx="12550" cy="15875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38"/>
            <p:cNvSpPr/>
            <p:nvPr/>
          </p:nvSpPr>
          <p:spPr>
            <a:xfrm>
              <a:off x="1647175" y="632550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38"/>
            <p:cNvSpPr/>
            <p:nvPr/>
          </p:nvSpPr>
          <p:spPr>
            <a:xfrm>
              <a:off x="1558775" y="635900"/>
              <a:ext cx="19225" cy="16700"/>
            </a:xfrm>
            <a:custGeom>
              <a:rect b="b" l="l" r="r" t="t"/>
              <a:pathLst>
                <a:path extrusionOk="0" h="668" w="769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38"/>
            <p:cNvSpPr/>
            <p:nvPr/>
          </p:nvSpPr>
          <p:spPr>
            <a:xfrm>
              <a:off x="1757250" y="643400"/>
              <a:ext cx="19225" cy="20050"/>
            </a:xfrm>
            <a:custGeom>
              <a:rect b="b" l="l" r="r" t="t"/>
              <a:pathLst>
                <a:path extrusionOk="0" h="802" w="769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38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38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fill="none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38"/>
            <p:cNvSpPr/>
            <p:nvPr/>
          </p:nvSpPr>
          <p:spPr>
            <a:xfrm>
              <a:off x="1306950" y="632550"/>
              <a:ext cx="79225" cy="70925"/>
            </a:xfrm>
            <a:custGeom>
              <a:rect b="b" l="l" r="r" t="t"/>
              <a:pathLst>
                <a:path extrusionOk="0" h="2837" w="3169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38"/>
            <p:cNvSpPr/>
            <p:nvPr/>
          </p:nvSpPr>
          <p:spPr>
            <a:xfrm>
              <a:off x="2918100" y="665075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38"/>
            <p:cNvSpPr/>
            <p:nvPr/>
          </p:nvSpPr>
          <p:spPr>
            <a:xfrm>
              <a:off x="1201025" y="6734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38"/>
            <p:cNvSpPr/>
            <p:nvPr/>
          </p:nvSpPr>
          <p:spPr>
            <a:xfrm>
              <a:off x="3767025" y="6709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38"/>
            <p:cNvSpPr/>
            <p:nvPr/>
          </p:nvSpPr>
          <p:spPr>
            <a:xfrm>
              <a:off x="1823150" y="675925"/>
              <a:ext cx="29200" cy="24200"/>
            </a:xfrm>
            <a:custGeom>
              <a:rect b="b" l="l" r="r" t="t"/>
              <a:pathLst>
                <a:path extrusionOk="0" h="968" w="1168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38"/>
            <p:cNvSpPr/>
            <p:nvPr/>
          </p:nvSpPr>
          <p:spPr>
            <a:xfrm>
              <a:off x="4876150" y="6726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38"/>
            <p:cNvSpPr/>
            <p:nvPr/>
          </p:nvSpPr>
          <p:spPr>
            <a:xfrm>
              <a:off x="5248925" y="6992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38"/>
            <p:cNvSpPr/>
            <p:nvPr/>
          </p:nvSpPr>
          <p:spPr>
            <a:xfrm>
              <a:off x="3056525" y="716800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38"/>
            <p:cNvSpPr/>
            <p:nvPr/>
          </p:nvSpPr>
          <p:spPr>
            <a:xfrm>
              <a:off x="1596300" y="724300"/>
              <a:ext cx="28400" cy="22525"/>
            </a:xfrm>
            <a:custGeom>
              <a:rect b="b" l="l" r="r" t="t"/>
              <a:pathLst>
                <a:path extrusionOk="0" h="901" w="1136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38"/>
            <p:cNvSpPr/>
            <p:nvPr/>
          </p:nvSpPr>
          <p:spPr>
            <a:xfrm>
              <a:off x="1537925" y="736800"/>
              <a:ext cx="26725" cy="21700"/>
            </a:xfrm>
            <a:custGeom>
              <a:rect b="b" l="l" r="r" t="t"/>
              <a:pathLst>
                <a:path extrusionOk="0" h="868" w="1069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38"/>
            <p:cNvSpPr/>
            <p:nvPr/>
          </p:nvSpPr>
          <p:spPr>
            <a:xfrm>
              <a:off x="2588675" y="742650"/>
              <a:ext cx="19225" cy="14200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38"/>
            <p:cNvSpPr/>
            <p:nvPr/>
          </p:nvSpPr>
          <p:spPr>
            <a:xfrm>
              <a:off x="3392600" y="747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38"/>
            <p:cNvSpPr/>
            <p:nvPr/>
          </p:nvSpPr>
          <p:spPr>
            <a:xfrm>
              <a:off x="2418575" y="747650"/>
              <a:ext cx="34200" cy="29200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38"/>
            <p:cNvSpPr/>
            <p:nvPr/>
          </p:nvSpPr>
          <p:spPr>
            <a:xfrm>
              <a:off x="1361975" y="773500"/>
              <a:ext cx="29225" cy="32550"/>
            </a:xfrm>
            <a:custGeom>
              <a:rect b="b" l="l" r="r" t="t"/>
              <a:pathLst>
                <a:path extrusionOk="0" h="1302" w="1169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38"/>
            <p:cNvSpPr/>
            <p:nvPr/>
          </p:nvSpPr>
          <p:spPr>
            <a:xfrm>
              <a:off x="3663625" y="770150"/>
              <a:ext cx="37550" cy="39225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38"/>
            <p:cNvSpPr/>
            <p:nvPr/>
          </p:nvSpPr>
          <p:spPr>
            <a:xfrm>
              <a:off x="5183050" y="779325"/>
              <a:ext cx="19200" cy="20050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38"/>
            <p:cNvSpPr/>
            <p:nvPr/>
          </p:nvSpPr>
          <p:spPr>
            <a:xfrm>
              <a:off x="4782750" y="7835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38"/>
            <p:cNvSpPr/>
            <p:nvPr/>
          </p:nvSpPr>
          <p:spPr>
            <a:xfrm>
              <a:off x="2293475" y="791000"/>
              <a:ext cx="19200" cy="16700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38"/>
            <p:cNvSpPr/>
            <p:nvPr/>
          </p:nvSpPr>
          <p:spPr>
            <a:xfrm>
              <a:off x="5139675" y="791000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38"/>
            <p:cNvSpPr/>
            <p:nvPr/>
          </p:nvSpPr>
          <p:spPr>
            <a:xfrm>
              <a:off x="1190200" y="801850"/>
              <a:ext cx="24200" cy="22550"/>
            </a:xfrm>
            <a:custGeom>
              <a:rect b="b" l="l" r="r" t="t"/>
              <a:pathLst>
                <a:path extrusionOk="0" h="902" w="968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38"/>
            <p:cNvSpPr/>
            <p:nvPr/>
          </p:nvSpPr>
          <p:spPr>
            <a:xfrm>
              <a:off x="1287750" y="812700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38"/>
            <p:cNvSpPr/>
            <p:nvPr/>
          </p:nvSpPr>
          <p:spPr>
            <a:xfrm>
              <a:off x="4138950" y="810200"/>
              <a:ext cx="52575" cy="46725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38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38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fill="none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38"/>
            <p:cNvSpPr/>
            <p:nvPr/>
          </p:nvSpPr>
          <p:spPr>
            <a:xfrm>
              <a:off x="1211875" y="813525"/>
              <a:ext cx="74250" cy="95925"/>
            </a:xfrm>
            <a:custGeom>
              <a:rect b="b" l="l" r="r" t="t"/>
              <a:pathLst>
                <a:path extrusionOk="0" h="3837" w="297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38"/>
            <p:cNvSpPr/>
            <p:nvPr/>
          </p:nvSpPr>
          <p:spPr>
            <a:xfrm>
              <a:off x="4746050" y="83437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38"/>
            <p:cNvSpPr/>
            <p:nvPr/>
          </p:nvSpPr>
          <p:spPr>
            <a:xfrm>
              <a:off x="5702575" y="834375"/>
              <a:ext cx="64250" cy="50900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38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38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38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38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38"/>
            <p:cNvSpPr/>
            <p:nvPr/>
          </p:nvSpPr>
          <p:spPr>
            <a:xfrm>
              <a:off x="2612875" y="8744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38"/>
            <p:cNvSpPr/>
            <p:nvPr/>
          </p:nvSpPr>
          <p:spPr>
            <a:xfrm>
              <a:off x="1450375" y="87772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38"/>
            <p:cNvSpPr/>
            <p:nvPr/>
          </p:nvSpPr>
          <p:spPr>
            <a:xfrm>
              <a:off x="1292750" y="88940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38"/>
            <p:cNvSpPr/>
            <p:nvPr/>
          </p:nvSpPr>
          <p:spPr>
            <a:xfrm>
              <a:off x="2938100" y="918600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38"/>
            <p:cNvSpPr/>
            <p:nvPr/>
          </p:nvSpPr>
          <p:spPr>
            <a:xfrm>
              <a:off x="1193525" y="941950"/>
              <a:ext cx="22550" cy="16700"/>
            </a:xfrm>
            <a:custGeom>
              <a:rect b="b" l="l" r="r" t="t"/>
              <a:pathLst>
                <a:path extrusionOk="0" h="668" w="902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38"/>
            <p:cNvSpPr/>
            <p:nvPr/>
          </p:nvSpPr>
          <p:spPr>
            <a:xfrm>
              <a:off x="1814800" y="9419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38"/>
            <p:cNvSpPr/>
            <p:nvPr/>
          </p:nvSpPr>
          <p:spPr>
            <a:xfrm>
              <a:off x="2846375" y="945275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38"/>
            <p:cNvSpPr/>
            <p:nvPr/>
          </p:nvSpPr>
          <p:spPr>
            <a:xfrm>
              <a:off x="2230100" y="959450"/>
              <a:ext cx="31700" cy="12550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38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38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38"/>
            <p:cNvSpPr/>
            <p:nvPr/>
          </p:nvSpPr>
          <p:spPr>
            <a:xfrm>
              <a:off x="2406050" y="960300"/>
              <a:ext cx="50075" cy="42550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38"/>
            <p:cNvSpPr/>
            <p:nvPr/>
          </p:nvSpPr>
          <p:spPr>
            <a:xfrm>
              <a:off x="1635500" y="96612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38"/>
            <p:cNvSpPr/>
            <p:nvPr/>
          </p:nvSpPr>
          <p:spPr>
            <a:xfrm>
              <a:off x="6278000" y="971125"/>
              <a:ext cx="21700" cy="18375"/>
            </a:xfrm>
            <a:custGeom>
              <a:rect b="b" l="l" r="r" t="t"/>
              <a:pathLst>
                <a:path extrusionOk="0" h="735" w="868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38"/>
            <p:cNvSpPr/>
            <p:nvPr/>
          </p:nvSpPr>
          <p:spPr>
            <a:xfrm>
              <a:off x="1592150" y="978650"/>
              <a:ext cx="15850" cy="15850"/>
            </a:xfrm>
            <a:custGeom>
              <a:rect b="b" l="l" r="r" t="t"/>
              <a:pathLst>
                <a:path extrusionOk="0" h="634" w="634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38"/>
            <p:cNvSpPr/>
            <p:nvPr/>
          </p:nvSpPr>
          <p:spPr>
            <a:xfrm>
              <a:off x="3942975" y="985325"/>
              <a:ext cx="22550" cy="2252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38"/>
            <p:cNvSpPr/>
            <p:nvPr/>
          </p:nvSpPr>
          <p:spPr>
            <a:xfrm>
              <a:off x="1738925" y="980300"/>
              <a:ext cx="45050" cy="44225"/>
            </a:xfrm>
            <a:custGeom>
              <a:rect b="b" l="l" r="r" t="t"/>
              <a:pathLst>
                <a:path extrusionOk="0" h="1769" w="1802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38"/>
            <p:cNvSpPr/>
            <p:nvPr/>
          </p:nvSpPr>
          <p:spPr>
            <a:xfrm>
              <a:off x="1587975" y="9986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38"/>
            <p:cNvSpPr/>
            <p:nvPr/>
          </p:nvSpPr>
          <p:spPr>
            <a:xfrm>
              <a:off x="3232475" y="1007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5" name="Google Shape;8845;p38"/>
            <p:cNvSpPr/>
            <p:nvPr/>
          </p:nvSpPr>
          <p:spPr>
            <a:xfrm>
              <a:off x="2184225" y="1042850"/>
              <a:ext cx="28375" cy="30050"/>
            </a:xfrm>
            <a:custGeom>
              <a:rect b="b" l="l" r="r" t="t"/>
              <a:pathLst>
                <a:path extrusionOk="0" h="1202" w="1135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38"/>
            <p:cNvSpPr/>
            <p:nvPr/>
          </p:nvSpPr>
          <p:spPr>
            <a:xfrm>
              <a:off x="3790375" y="1052025"/>
              <a:ext cx="26725" cy="23375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38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38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38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38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38"/>
            <p:cNvSpPr/>
            <p:nvPr/>
          </p:nvSpPr>
          <p:spPr>
            <a:xfrm>
              <a:off x="4682675" y="1063700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2" name="Google Shape;8852;p38"/>
            <p:cNvSpPr/>
            <p:nvPr/>
          </p:nvSpPr>
          <p:spPr>
            <a:xfrm>
              <a:off x="1395325" y="10803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38"/>
            <p:cNvSpPr/>
            <p:nvPr/>
          </p:nvSpPr>
          <p:spPr>
            <a:xfrm>
              <a:off x="3737000" y="10962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38"/>
            <p:cNvSpPr/>
            <p:nvPr/>
          </p:nvSpPr>
          <p:spPr>
            <a:xfrm>
              <a:off x="4593450" y="110872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38"/>
            <p:cNvSpPr/>
            <p:nvPr/>
          </p:nvSpPr>
          <p:spPr>
            <a:xfrm>
              <a:off x="2336000" y="1112075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38"/>
            <p:cNvSpPr/>
            <p:nvPr/>
          </p:nvSpPr>
          <p:spPr>
            <a:xfrm>
              <a:off x="4026375" y="11204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38"/>
            <p:cNvSpPr/>
            <p:nvPr/>
          </p:nvSpPr>
          <p:spPr>
            <a:xfrm>
              <a:off x="4309925" y="1123750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8" name="Google Shape;8858;p38"/>
            <p:cNvSpPr/>
            <p:nvPr/>
          </p:nvSpPr>
          <p:spPr>
            <a:xfrm>
              <a:off x="1999100" y="1122075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38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38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fill="none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38"/>
            <p:cNvSpPr/>
            <p:nvPr/>
          </p:nvSpPr>
          <p:spPr>
            <a:xfrm>
              <a:off x="3865425" y="113375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38"/>
            <p:cNvSpPr/>
            <p:nvPr/>
          </p:nvSpPr>
          <p:spPr>
            <a:xfrm>
              <a:off x="1592150" y="1130425"/>
              <a:ext cx="37550" cy="37550"/>
            </a:xfrm>
            <a:custGeom>
              <a:rect b="b" l="l" r="r" t="t"/>
              <a:pathLst>
                <a:path extrusionOk="0" h="1502" w="1502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38"/>
            <p:cNvSpPr/>
            <p:nvPr/>
          </p:nvSpPr>
          <p:spPr>
            <a:xfrm>
              <a:off x="1417850" y="1126250"/>
              <a:ext cx="65075" cy="105925"/>
            </a:xfrm>
            <a:custGeom>
              <a:rect b="b" l="l" r="r" t="t"/>
              <a:pathLst>
                <a:path extrusionOk="0" h="4237" w="2603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38"/>
            <p:cNvSpPr/>
            <p:nvPr/>
          </p:nvSpPr>
          <p:spPr>
            <a:xfrm>
              <a:off x="3646100" y="1157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38"/>
            <p:cNvSpPr/>
            <p:nvPr/>
          </p:nvSpPr>
          <p:spPr>
            <a:xfrm>
              <a:off x="2032450" y="116377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38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38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38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38"/>
            <p:cNvSpPr/>
            <p:nvPr/>
          </p:nvSpPr>
          <p:spPr>
            <a:xfrm>
              <a:off x="1639675" y="119297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38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38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38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38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38"/>
            <p:cNvSpPr/>
            <p:nvPr/>
          </p:nvSpPr>
          <p:spPr>
            <a:xfrm>
              <a:off x="5692575" y="1193800"/>
              <a:ext cx="32550" cy="45050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38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38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38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38"/>
            <p:cNvSpPr/>
            <p:nvPr/>
          </p:nvSpPr>
          <p:spPr>
            <a:xfrm>
              <a:off x="1922375" y="122547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38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38"/>
            <p:cNvSpPr/>
            <p:nvPr/>
          </p:nvSpPr>
          <p:spPr>
            <a:xfrm>
              <a:off x="1633000" y="1247175"/>
              <a:ext cx="17550" cy="30875"/>
            </a:xfrm>
            <a:custGeom>
              <a:rect b="b" l="l" r="r" t="t"/>
              <a:pathLst>
                <a:path extrusionOk="0" h="1235" w="702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38"/>
            <p:cNvSpPr/>
            <p:nvPr/>
          </p:nvSpPr>
          <p:spPr>
            <a:xfrm>
              <a:off x="2576175" y="125217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38"/>
            <p:cNvSpPr/>
            <p:nvPr/>
          </p:nvSpPr>
          <p:spPr>
            <a:xfrm>
              <a:off x="3865425" y="1281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38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38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38"/>
            <p:cNvSpPr/>
            <p:nvPr/>
          </p:nvSpPr>
          <p:spPr>
            <a:xfrm>
              <a:off x="4385800" y="12855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38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38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38"/>
            <p:cNvSpPr/>
            <p:nvPr/>
          </p:nvSpPr>
          <p:spPr>
            <a:xfrm>
              <a:off x="1408675" y="129887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38"/>
            <p:cNvSpPr/>
            <p:nvPr/>
          </p:nvSpPr>
          <p:spPr>
            <a:xfrm>
              <a:off x="4307425" y="1303875"/>
              <a:ext cx="13350" cy="14200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38"/>
            <p:cNvSpPr/>
            <p:nvPr/>
          </p:nvSpPr>
          <p:spPr>
            <a:xfrm>
              <a:off x="1765600" y="1306375"/>
              <a:ext cx="43400" cy="40900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38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38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38"/>
            <p:cNvSpPr/>
            <p:nvPr/>
          </p:nvSpPr>
          <p:spPr>
            <a:xfrm>
              <a:off x="5241425" y="1312225"/>
              <a:ext cx="51725" cy="42550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38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38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38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38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8" name="Google Shape;8898;p38"/>
            <p:cNvSpPr/>
            <p:nvPr/>
          </p:nvSpPr>
          <p:spPr>
            <a:xfrm>
              <a:off x="1976575" y="1351400"/>
              <a:ext cx="22550" cy="22550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38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38"/>
            <p:cNvSpPr/>
            <p:nvPr/>
          </p:nvSpPr>
          <p:spPr>
            <a:xfrm>
              <a:off x="1713050" y="1370600"/>
              <a:ext cx="36725" cy="51725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38"/>
            <p:cNvSpPr/>
            <p:nvPr/>
          </p:nvSpPr>
          <p:spPr>
            <a:xfrm>
              <a:off x="4027225" y="1373925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38"/>
            <p:cNvSpPr/>
            <p:nvPr/>
          </p:nvSpPr>
          <p:spPr>
            <a:xfrm>
              <a:off x="1611325" y="13897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38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38"/>
            <p:cNvSpPr/>
            <p:nvPr/>
          </p:nvSpPr>
          <p:spPr>
            <a:xfrm>
              <a:off x="1371150" y="1412275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38"/>
            <p:cNvSpPr/>
            <p:nvPr/>
          </p:nvSpPr>
          <p:spPr>
            <a:xfrm>
              <a:off x="3839575" y="1415625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38"/>
            <p:cNvSpPr/>
            <p:nvPr/>
          </p:nvSpPr>
          <p:spPr>
            <a:xfrm>
              <a:off x="2072475" y="14139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38"/>
            <p:cNvSpPr/>
            <p:nvPr/>
          </p:nvSpPr>
          <p:spPr>
            <a:xfrm>
              <a:off x="2486125" y="1415625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38"/>
            <p:cNvSpPr/>
            <p:nvPr/>
          </p:nvSpPr>
          <p:spPr>
            <a:xfrm>
              <a:off x="1231875" y="1433975"/>
              <a:ext cx="21725" cy="11700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38"/>
            <p:cNvSpPr/>
            <p:nvPr/>
          </p:nvSpPr>
          <p:spPr>
            <a:xfrm>
              <a:off x="2406050" y="1432300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38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38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38"/>
            <p:cNvSpPr/>
            <p:nvPr/>
          </p:nvSpPr>
          <p:spPr>
            <a:xfrm>
              <a:off x="1464550" y="1444800"/>
              <a:ext cx="20050" cy="11700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38"/>
            <p:cNvSpPr/>
            <p:nvPr/>
          </p:nvSpPr>
          <p:spPr>
            <a:xfrm>
              <a:off x="1625500" y="1456475"/>
              <a:ext cx="11700" cy="8375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38"/>
            <p:cNvSpPr/>
            <p:nvPr/>
          </p:nvSpPr>
          <p:spPr>
            <a:xfrm>
              <a:off x="4093100" y="1455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38"/>
            <p:cNvSpPr/>
            <p:nvPr/>
          </p:nvSpPr>
          <p:spPr>
            <a:xfrm>
              <a:off x="1582125" y="1472325"/>
              <a:ext cx="6700" cy="6700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38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38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38"/>
            <p:cNvSpPr/>
            <p:nvPr/>
          </p:nvSpPr>
          <p:spPr>
            <a:xfrm>
              <a:off x="1326125" y="14831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38"/>
            <p:cNvSpPr/>
            <p:nvPr/>
          </p:nvSpPr>
          <p:spPr>
            <a:xfrm>
              <a:off x="3825400" y="14831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38"/>
            <p:cNvSpPr/>
            <p:nvPr/>
          </p:nvSpPr>
          <p:spPr>
            <a:xfrm>
              <a:off x="1517925" y="14931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38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38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38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38"/>
            <p:cNvSpPr/>
            <p:nvPr/>
          </p:nvSpPr>
          <p:spPr>
            <a:xfrm>
              <a:off x="5322300" y="15065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38"/>
            <p:cNvSpPr/>
            <p:nvPr/>
          </p:nvSpPr>
          <p:spPr>
            <a:xfrm>
              <a:off x="5172200" y="1503175"/>
              <a:ext cx="22550" cy="46725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38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38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38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38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38"/>
            <p:cNvSpPr/>
            <p:nvPr/>
          </p:nvSpPr>
          <p:spPr>
            <a:xfrm>
              <a:off x="1235225" y="1545725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38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38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38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38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38"/>
            <p:cNvSpPr/>
            <p:nvPr/>
          </p:nvSpPr>
          <p:spPr>
            <a:xfrm>
              <a:off x="1409500" y="15790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38"/>
            <p:cNvSpPr/>
            <p:nvPr/>
          </p:nvSpPr>
          <p:spPr>
            <a:xfrm>
              <a:off x="2215075" y="1588250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38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8" name="Google Shape;8938;p38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38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38"/>
            <p:cNvSpPr/>
            <p:nvPr/>
          </p:nvSpPr>
          <p:spPr>
            <a:xfrm>
              <a:off x="1442025" y="1643275"/>
              <a:ext cx="45075" cy="55900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38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38"/>
            <p:cNvSpPr/>
            <p:nvPr/>
          </p:nvSpPr>
          <p:spPr>
            <a:xfrm>
              <a:off x="4234025" y="1644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38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38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38"/>
            <p:cNvSpPr/>
            <p:nvPr/>
          </p:nvSpPr>
          <p:spPr>
            <a:xfrm>
              <a:off x="1406175" y="1655800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38"/>
            <p:cNvSpPr/>
            <p:nvPr/>
          </p:nvSpPr>
          <p:spPr>
            <a:xfrm>
              <a:off x="5485750" y="1668300"/>
              <a:ext cx="17550" cy="13375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38"/>
            <p:cNvSpPr/>
            <p:nvPr/>
          </p:nvSpPr>
          <p:spPr>
            <a:xfrm>
              <a:off x="6230450" y="1688325"/>
              <a:ext cx="19200" cy="20875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38"/>
            <p:cNvSpPr/>
            <p:nvPr/>
          </p:nvSpPr>
          <p:spPr>
            <a:xfrm>
              <a:off x="1691375" y="168332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38"/>
            <p:cNvSpPr/>
            <p:nvPr/>
          </p:nvSpPr>
          <p:spPr>
            <a:xfrm>
              <a:off x="4048050" y="168997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38"/>
            <p:cNvSpPr/>
            <p:nvPr/>
          </p:nvSpPr>
          <p:spPr>
            <a:xfrm>
              <a:off x="2379375" y="17025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38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2" name="Google Shape;8952;p38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3" name="Google Shape;8953;p38"/>
            <p:cNvSpPr/>
            <p:nvPr/>
          </p:nvSpPr>
          <p:spPr>
            <a:xfrm>
              <a:off x="5094650" y="17125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38"/>
            <p:cNvSpPr/>
            <p:nvPr/>
          </p:nvSpPr>
          <p:spPr>
            <a:xfrm>
              <a:off x="3811225" y="1693325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38"/>
            <p:cNvSpPr/>
            <p:nvPr/>
          </p:nvSpPr>
          <p:spPr>
            <a:xfrm>
              <a:off x="2295150" y="171332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6" name="Google Shape;8956;p38"/>
            <p:cNvSpPr/>
            <p:nvPr/>
          </p:nvSpPr>
          <p:spPr>
            <a:xfrm>
              <a:off x="3605250" y="17275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7" name="Google Shape;8957;p38"/>
            <p:cNvSpPr/>
            <p:nvPr/>
          </p:nvSpPr>
          <p:spPr>
            <a:xfrm>
              <a:off x="5359000" y="172167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8" name="Google Shape;8958;p38"/>
            <p:cNvSpPr/>
            <p:nvPr/>
          </p:nvSpPr>
          <p:spPr>
            <a:xfrm>
              <a:off x="1885675" y="1726675"/>
              <a:ext cx="15050" cy="17550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38"/>
            <p:cNvSpPr/>
            <p:nvPr/>
          </p:nvSpPr>
          <p:spPr>
            <a:xfrm>
              <a:off x="1261900" y="1735850"/>
              <a:ext cx="24225" cy="18375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0" name="Google Shape;8960;p38"/>
            <p:cNvSpPr/>
            <p:nvPr/>
          </p:nvSpPr>
          <p:spPr>
            <a:xfrm>
              <a:off x="5300625" y="1732525"/>
              <a:ext cx="12525" cy="2502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38"/>
            <p:cNvSpPr/>
            <p:nvPr/>
          </p:nvSpPr>
          <p:spPr>
            <a:xfrm>
              <a:off x="3773700" y="1731675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38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38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38"/>
            <p:cNvSpPr/>
            <p:nvPr/>
          </p:nvSpPr>
          <p:spPr>
            <a:xfrm>
              <a:off x="2167550" y="1757525"/>
              <a:ext cx="13375" cy="15050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38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38"/>
            <p:cNvSpPr/>
            <p:nvPr/>
          </p:nvSpPr>
          <p:spPr>
            <a:xfrm>
              <a:off x="6303850" y="1749200"/>
              <a:ext cx="8350" cy="25875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38"/>
            <p:cNvSpPr/>
            <p:nvPr/>
          </p:nvSpPr>
          <p:spPr>
            <a:xfrm>
              <a:off x="5826000" y="1781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38"/>
            <p:cNvSpPr/>
            <p:nvPr/>
          </p:nvSpPr>
          <p:spPr>
            <a:xfrm>
              <a:off x="2143375" y="1785875"/>
              <a:ext cx="14200" cy="14225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38"/>
            <p:cNvSpPr/>
            <p:nvPr/>
          </p:nvSpPr>
          <p:spPr>
            <a:xfrm>
              <a:off x="1743075" y="1792550"/>
              <a:ext cx="14200" cy="18375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38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38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2" name="Google Shape;8972;p38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3" name="Google Shape;8973;p38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38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38"/>
            <p:cNvSpPr/>
            <p:nvPr/>
          </p:nvSpPr>
          <p:spPr>
            <a:xfrm>
              <a:off x="4087250" y="18034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38"/>
            <p:cNvSpPr/>
            <p:nvPr/>
          </p:nvSpPr>
          <p:spPr>
            <a:xfrm>
              <a:off x="4329100" y="18109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38"/>
            <p:cNvSpPr/>
            <p:nvPr/>
          </p:nvSpPr>
          <p:spPr>
            <a:xfrm>
              <a:off x="5783475" y="17992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38"/>
            <p:cNvSpPr/>
            <p:nvPr/>
          </p:nvSpPr>
          <p:spPr>
            <a:xfrm>
              <a:off x="4260725" y="18034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38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38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38"/>
            <p:cNvSpPr/>
            <p:nvPr/>
          </p:nvSpPr>
          <p:spPr>
            <a:xfrm>
              <a:off x="3985525" y="1800900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38"/>
            <p:cNvSpPr/>
            <p:nvPr/>
          </p:nvSpPr>
          <p:spPr>
            <a:xfrm>
              <a:off x="4066400" y="1800900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38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38"/>
            <p:cNvSpPr/>
            <p:nvPr/>
          </p:nvSpPr>
          <p:spPr>
            <a:xfrm>
              <a:off x="5124675" y="1841750"/>
              <a:ext cx="25875" cy="14200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38"/>
            <p:cNvSpPr/>
            <p:nvPr/>
          </p:nvSpPr>
          <p:spPr>
            <a:xfrm>
              <a:off x="1877350" y="1849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38"/>
            <p:cNvSpPr/>
            <p:nvPr/>
          </p:nvSpPr>
          <p:spPr>
            <a:xfrm>
              <a:off x="1424525" y="18843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38"/>
            <p:cNvSpPr/>
            <p:nvPr/>
          </p:nvSpPr>
          <p:spPr>
            <a:xfrm>
              <a:off x="1968250" y="1865950"/>
              <a:ext cx="27550" cy="44225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38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38"/>
            <p:cNvSpPr/>
            <p:nvPr/>
          </p:nvSpPr>
          <p:spPr>
            <a:xfrm>
              <a:off x="5076300" y="1909300"/>
              <a:ext cx="24200" cy="20050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38"/>
            <p:cNvSpPr/>
            <p:nvPr/>
          </p:nvSpPr>
          <p:spPr>
            <a:xfrm>
              <a:off x="6043650" y="19043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38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38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38"/>
            <p:cNvSpPr/>
            <p:nvPr/>
          </p:nvSpPr>
          <p:spPr>
            <a:xfrm>
              <a:off x="5223900" y="19368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38"/>
            <p:cNvSpPr/>
            <p:nvPr/>
          </p:nvSpPr>
          <p:spPr>
            <a:xfrm>
              <a:off x="5145500" y="1942675"/>
              <a:ext cx="20050" cy="1335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38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38"/>
            <p:cNvSpPr/>
            <p:nvPr/>
          </p:nvSpPr>
          <p:spPr>
            <a:xfrm>
              <a:off x="2516125" y="1976850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38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38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38"/>
            <p:cNvSpPr/>
            <p:nvPr/>
          </p:nvSpPr>
          <p:spPr>
            <a:xfrm>
              <a:off x="6011975" y="1979350"/>
              <a:ext cx="21700" cy="11700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38"/>
            <p:cNvSpPr/>
            <p:nvPr/>
          </p:nvSpPr>
          <p:spPr>
            <a:xfrm>
              <a:off x="5319800" y="199187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38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38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38"/>
            <p:cNvSpPr/>
            <p:nvPr/>
          </p:nvSpPr>
          <p:spPr>
            <a:xfrm>
              <a:off x="6142050" y="200105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38"/>
            <p:cNvSpPr/>
            <p:nvPr/>
          </p:nvSpPr>
          <p:spPr>
            <a:xfrm>
              <a:off x="5864350" y="201355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38"/>
            <p:cNvSpPr/>
            <p:nvPr/>
          </p:nvSpPr>
          <p:spPr>
            <a:xfrm>
              <a:off x="1749750" y="20244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38"/>
            <p:cNvSpPr/>
            <p:nvPr/>
          </p:nvSpPr>
          <p:spPr>
            <a:xfrm>
              <a:off x="5479925" y="20686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38"/>
            <p:cNvSpPr/>
            <p:nvPr/>
          </p:nvSpPr>
          <p:spPr>
            <a:xfrm>
              <a:off x="1562125" y="2082775"/>
              <a:ext cx="13375" cy="13350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38"/>
            <p:cNvSpPr/>
            <p:nvPr/>
          </p:nvSpPr>
          <p:spPr>
            <a:xfrm>
              <a:off x="1921550" y="2083600"/>
              <a:ext cx="24200" cy="18375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38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38"/>
            <p:cNvSpPr/>
            <p:nvPr/>
          </p:nvSpPr>
          <p:spPr>
            <a:xfrm>
              <a:off x="1622175" y="2081925"/>
              <a:ext cx="43375" cy="46725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38"/>
            <p:cNvSpPr/>
            <p:nvPr/>
          </p:nvSpPr>
          <p:spPr>
            <a:xfrm>
              <a:off x="1451200" y="2102775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38"/>
            <p:cNvSpPr/>
            <p:nvPr/>
          </p:nvSpPr>
          <p:spPr>
            <a:xfrm>
              <a:off x="1235225" y="2085275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38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38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38"/>
            <p:cNvSpPr/>
            <p:nvPr/>
          </p:nvSpPr>
          <p:spPr>
            <a:xfrm>
              <a:off x="6393900" y="2134475"/>
              <a:ext cx="8375" cy="7525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38"/>
            <p:cNvSpPr/>
            <p:nvPr/>
          </p:nvSpPr>
          <p:spPr>
            <a:xfrm>
              <a:off x="5977775" y="21603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38"/>
            <p:cNvSpPr/>
            <p:nvPr/>
          </p:nvSpPr>
          <p:spPr>
            <a:xfrm>
              <a:off x="1462050" y="21586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38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38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38"/>
            <p:cNvSpPr/>
            <p:nvPr/>
          </p:nvSpPr>
          <p:spPr>
            <a:xfrm>
              <a:off x="1216050" y="2156975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38"/>
            <p:cNvSpPr/>
            <p:nvPr/>
          </p:nvSpPr>
          <p:spPr>
            <a:xfrm>
              <a:off x="1256900" y="2171175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38"/>
            <p:cNvSpPr/>
            <p:nvPr/>
          </p:nvSpPr>
          <p:spPr>
            <a:xfrm>
              <a:off x="6393900" y="2182000"/>
              <a:ext cx="8375" cy="15050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38"/>
            <p:cNvSpPr/>
            <p:nvPr/>
          </p:nvSpPr>
          <p:spPr>
            <a:xfrm>
              <a:off x="1490400" y="2183675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38"/>
            <p:cNvSpPr/>
            <p:nvPr/>
          </p:nvSpPr>
          <p:spPr>
            <a:xfrm>
              <a:off x="1259400" y="2187000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38"/>
            <p:cNvSpPr/>
            <p:nvPr/>
          </p:nvSpPr>
          <p:spPr>
            <a:xfrm>
              <a:off x="1391175" y="218617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38"/>
            <p:cNvSpPr/>
            <p:nvPr/>
          </p:nvSpPr>
          <p:spPr>
            <a:xfrm>
              <a:off x="1603825" y="21895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38"/>
            <p:cNvSpPr/>
            <p:nvPr/>
          </p:nvSpPr>
          <p:spPr>
            <a:xfrm>
              <a:off x="1872350" y="2187000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38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38"/>
            <p:cNvSpPr/>
            <p:nvPr/>
          </p:nvSpPr>
          <p:spPr>
            <a:xfrm>
              <a:off x="1392000" y="2216200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38"/>
            <p:cNvSpPr/>
            <p:nvPr/>
          </p:nvSpPr>
          <p:spPr>
            <a:xfrm>
              <a:off x="1818975" y="2215350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38"/>
            <p:cNvSpPr/>
            <p:nvPr/>
          </p:nvSpPr>
          <p:spPr>
            <a:xfrm>
              <a:off x="5596675" y="2207025"/>
              <a:ext cx="51725" cy="53400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38"/>
            <p:cNvSpPr/>
            <p:nvPr/>
          </p:nvSpPr>
          <p:spPr>
            <a:xfrm>
              <a:off x="6043650" y="2218700"/>
              <a:ext cx="21700" cy="15875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38"/>
            <p:cNvSpPr/>
            <p:nvPr/>
          </p:nvSpPr>
          <p:spPr>
            <a:xfrm>
              <a:off x="2196750" y="22812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38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38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38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38"/>
            <p:cNvSpPr/>
            <p:nvPr/>
          </p:nvSpPr>
          <p:spPr>
            <a:xfrm>
              <a:off x="1786450" y="232295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38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38"/>
            <p:cNvSpPr/>
            <p:nvPr/>
          </p:nvSpPr>
          <p:spPr>
            <a:xfrm>
              <a:off x="2046625" y="2333775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38"/>
            <p:cNvSpPr/>
            <p:nvPr/>
          </p:nvSpPr>
          <p:spPr>
            <a:xfrm>
              <a:off x="6204600" y="23287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38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38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38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38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38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38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fill="none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38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38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fill="none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38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38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38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38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38"/>
            <p:cNvSpPr/>
            <p:nvPr/>
          </p:nvSpPr>
          <p:spPr>
            <a:xfrm>
              <a:off x="2339350" y="961125"/>
              <a:ext cx="15025" cy="18375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38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38"/>
            <p:cNvSpPr/>
            <p:nvPr/>
          </p:nvSpPr>
          <p:spPr>
            <a:xfrm>
              <a:off x="3680300" y="1599925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38"/>
            <p:cNvSpPr/>
            <p:nvPr/>
          </p:nvSpPr>
          <p:spPr>
            <a:xfrm>
              <a:off x="1571300" y="200937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38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38"/>
            <p:cNvSpPr/>
            <p:nvPr/>
          </p:nvSpPr>
          <p:spPr>
            <a:xfrm>
              <a:off x="1566300" y="2152825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38"/>
            <p:cNvSpPr/>
            <p:nvPr/>
          </p:nvSpPr>
          <p:spPr>
            <a:xfrm>
              <a:off x="1532100" y="2203675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60" name="Google Shape;9060;p38"/>
          <p:cNvSpPr/>
          <p:nvPr/>
        </p:nvSpPr>
        <p:spPr>
          <a:xfrm flipH="1">
            <a:off x="4208590" y="969900"/>
            <a:ext cx="4962335" cy="5639648"/>
          </a:xfrm>
          <a:custGeom>
            <a:rect b="b" l="l" r="r" t="t"/>
            <a:pathLst>
              <a:path extrusionOk="0" h="183433" w="161403">
                <a:moveTo>
                  <a:pt x="24715" y="0"/>
                </a:moveTo>
                <a:cubicBezTo>
                  <a:pt x="16261" y="0"/>
                  <a:pt x="7693" y="2280"/>
                  <a:pt x="214" y="6287"/>
                </a:cubicBezTo>
                <a:cubicBezTo>
                  <a:pt x="214" y="6530"/>
                  <a:pt x="1" y="7503"/>
                  <a:pt x="1" y="7746"/>
                </a:cubicBezTo>
                <a:lnTo>
                  <a:pt x="1" y="178448"/>
                </a:lnTo>
                <a:lnTo>
                  <a:pt x="121705" y="177688"/>
                </a:lnTo>
                <a:cubicBezTo>
                  <a:pt x="122604" y="180469"/>
                  <a:pt x="126932" y="183433"/>
                  <a:pt x="130030" y="183433"/>
                </a:cubicBezTo>
                <a:cubicBezTo>
                  <a:pt x="130284" y="183433"/>
                  <a:pt x="130529" y="183413"/>
                  <a:pt x="130763" y="183372"/>
                </a:cubicBezTo>
                <a:cubicBezTo>
                  <a:pt x="128575" y="179937"/>
                  <a:pt x="127784" y="175256"/>
                  <a:pt x="130094" y="171943"/>
                </a:cubicBezTo>
                <a:cubicBezTo>
                  <a:pt x="132367" y="168661"/>
                  <a:pt x="136709" y="167761"/>
                  <a:pt x="140758" y="167761"/>
                </a:cubicBezTo>
                <a:cubicBezTo>
                  <a:pt x="141097" y="167761"/>
                  <a:pt x="141433" y="167767"/>
                  <a:pt x="141766" y="167779"/>
                </a:cubicBezTo>
                <a:cubicBezTo>
                  <a:pt x="143978" y="167872"/>
                  <a:pt x="146230" y="168117"/>
                  <a:pt x="148440" y="168117"/>
                </a:cubicBezTo>
                <a:cubicBezTo>
                  <a:pt x="150542" y="168117"/>
                  <a:pt x="152607" y="167895"/>
                  <a:pt x="154563" y="167110"/>
                </a:cubicBezTo>
                <a:cubicBezTo>
                  <a:pt x="158545" y="165469"/>
                  <a:pt x="161402" y="160149"/>
                  <a:pt x="158727" y="156776"/>
                </a:cubicBezTo>
                <a:cubicBezTo>
                  <a:pt x="157086" y="154678"/>
                  <a:pt x="154137" y="154222"/>
                  <a:pt x="151736" y="153067"/>
                </a:cubicBezTo>
                <a:cubicBezTo>
                  <a:pt x="144350" y="149420"/>
                  <a:pt x="143043" y="139389"/>
                  <a:pt x="144380" y="131274"/>
                </a:cubicBezTo>
                <a:cubicBezTo>
                  <a:pt x="145718" y="123158"/>
                  <a:pt x="148697" y="114769"/>
                  <a:pt x="146295" y="106896"/>
                </a:cubicBezTo>
                <a:cubicBezTo>
                  <a:pt x="143529" y="98021"/>
                  <a:pt x="134259" y="92398"/>
                  <a:pt x="125049" y="91091"/>
                </a:cubicBezTo>
                <a:cubicBezTo>
                  <a:pt x="123078" y="90811"/>
                  <a:pt x="121102" y="90689"/>
                  <a:pt x="119124" y="90689"/>
                </a:cubicBezTo>
                <a:cubicBezTo>
                  <a:pt x="111857" y="90689"/>
                  <a:pt x="104563" y="92341"/>
                  <a:pt x="97419" y="93918"/>
                </a:cubicBezTo>
                <a:cubicBezTo>
                  <a:pt x="90817" y="95392"/>
                  <a:pt x="84071" y="96787"/>
                  <a:pt x="77379" y="96787"/>
                </a:cubicBezTo>
                <a:cubicBezTo>
                  <a:pt x="74827" y="96787"/>
                  <a:pt x="72284" y="96584"/>
                  <a:pt x="69759" y="96106"/>
                </a:cubicBezTo>
                <a:cubicBezTo>
                  <a:pt x="60610" y="94343"/>
                  <a:pt x="51704" y="87990"/>
                  <a:pt x="49789" y="78872"/>
                </a:cubicBezTo>
                <a:cubicBezTo>
                  <a:pt x="48421" y="72276"/>
                  <a:pt x="50853" y="65528"/>
                  <a:pt x="53862" y="59510"/>
                </a:cubicBezTo>
                <a:cubicBezTo>
                  <a:pt x="56902" y="53491"/>
                  <a:pt x="60610" y="47716"/>
                  <a:pt x="62130" y="41151"/>
                </a:cubicBezTo>
                <a:cubicBezTo>
                  <a:pt x="65564" y="26622"/>
                  <a:pt x="56628" y="10846"/>
                  <a:pt x="43254" y="4190"/>
                </a:cubicBezTo>
                <a:cubicBezTo>
                  <a:pt x="37493" y="1316"/>
                  <a:pt x="31137" y="0"/>
                  <a:pt x="24715" y="0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1" name="Google Shape;9061;p38"/>
          <p:cNvSpPr/>
          <p:nvPr/>
        </p:nvSpPr>
        <p:spPr>
          <a:xfrm>
            <a:off x="5631225" y="2750750"/>
            <a:ext cx="3593550" cy="2439850"/>
          </a:xfrm>
          <a:custGeom>
            <a:rect b="b" l="l" r="r" t="t"/>
            <a:pathLst>
              <a:path extrusionOk="0" h="97594" w="143742">
                <a:moveTo>
                  <a:pt x="66255" y="0"/>
                </a:moveTo>
                <a:cubicBezTo>
                  <a:pt x="60159" y="0"/>
                  <a:pt x="54079" y="1204"/>
                  <a:pt x="48816" y="4188"/>
                </a:cubicBezTo>
                <a:cubicBezTo>
                  <a:pt x="39576" y="9447"/>
                  <a:pt x="34135" y="21118"/>
                  <a:pt x="36324" y="31544"/>
                </a:cubicBezTo>
                <a:cubicBezTo>
                  <a:pt x="37509" y="37289"/>
                  <a:pt x="39637" y="43034"/>
                  <a:pt x="38938" y="48870"/>
                </a:cubicBezTo>
                <a:cubicBezTo>
                  <a:pt x="38238" y="54949"/>
                  <a:pt x="34469" y="60390"/>
                  <a:pt x="29758" y="64341"/>
                </a:cubicBezTo>
                <a:cubicBezTo>
                  <a:pt x="23405" y="69691"/>
                  <a:pt x="15502" y="72213"/>
                  <a:pt x="9302" y="77654"/>
                </a:cubicBezTo>
                <a:cubicBezTo>
                  <a:pt x="6445" y="80177"/>
                  <a:pt x="3739" y="83125"/>
                  <a:pt x="2280" y="86682"/>
                </a:cubicBezTo>
                <a:cubicBezTo>
                  <a:pt x="1824" y="87715"/>
                  <a:pt x="1" y="97259"/>
                  <a:pt x="2189" y="97259"/>
                </a:cubicBezTo>
                <a:lnTo>
                  <a:pt x="143742" y="97594"/>
                </a:lnTo>
                <a:lnTo>
                  <a:pt x="141462" y="5556"/>
                </a:lnTo>
                <a:cubicBezTo>
                  <a:pt x="136842" y="10267"/>
                  <a:pt x="129730" y="11483"/>
                  <a:pt x="123103" y="11665"/>
                </a:cubicBezTo>
                <a:cubicBezTo>
                  <a:pt x="122574" y="11681"/>
                  <a:pt x="122048" y="11689"/>
                  <a:pt x="121525" y="11689"/>
                </a:cubicBezTo>
                <a:cubicBezTo>
                  <a:pt x="112014" y="11689"/>
                  <a:pt x="103482" y="9128"/>
                  <a:pt x="94349" y="6103"/>
                </a:cubicBezTo>
                <a:cubicBezTo>
                  <a:pt x="86902" y="3611"/>
                  <a:pt x="79394" y="1149"/>
                  <a:pt x="71613" y="297"/>
                </a:cubicBezTo>
                <a:cubicBezTo>
                  <a:pt x="69839" y="104"/>
                  <a:pt x="68047" y="0"/>
                  <a:pt x="66255" y="0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8_1_1_1">
    <p:spTree>
      <p:nvGrpSpPr>
        <p:cNvPr id="9062" name="Shape 9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63" name="Google Shape;9063;p39"/>
          <p:cNvGrpSpPr/>
          <p:nvPr/>
        </p:nvGrpSpPr>
        <p:grpSpPr>
          <a:xfrm flipH="1">
            <a:off x="2587049" y="-48644"/>
            <a:ext cx="6556951" cy="3751338"/>
            <a:chOff x="1187675" y="233950"/>
            <a:chExt cx="6301126" cy="3604976"/>
          </a:xfrm>
        </p:grpSpPr>
        <p:sp>
          <p:nvSpPr>
            <p:cNvPr id="9064" name="Google Shape;9064;p39"/>
            <p:cNvSpPr/>
            <p:nvPr/>
          </p:nvSpPr>
          <p:spPr>
            <a:xfrm>
              <a:off x="1189699" y="233950"/>
              <a:ext cx="25221" cy="24194"/>
            </a:xfrm>
            <a:custGeom>
              <a:rect b="b" l="l" r="r" t="t"/>
              <a:pathLst>
                <a:path extrusionOk="0" h="801" w="835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39"/>
            <p:cNvSpPr/>
            <p:nvPr/>
          </p:nvSpPr>
          <p:spPr>
            <a:xfrm>
              <a:off x="3468732" y="239991"/>
              <a:ext cx="14136" cy="10088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39"/>
            <p:cNvSpPr/>
            <p:nvPr/>
          </p:nvSpPr>
          <p:spPr>
            <a:xfrm>
              <a:off x="4193151" y="239991"/>
              <a:ext cx="9092" cy="5074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39"/>
            <p:cNvSpPr/>
            <p:nvPr/>
          </p:nvSpPr>
          <p:spPr>
            <a:xfrm>
              <a:off x="6895346" y="239991"/>
              <a:ext cx="79620" cy="51409"/>
            </a:xfrm>
            <a:custGeom>
              <a:rect b="b" l="l" r="r" t="t"/>
              <a:pathLst>
                <a:path extrusionOk="0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39"/>
            <p:cNvSpPr/>
            <p:nvPr/>
          </p:nvSpPr>
          <p:spPr>
            <a:xfrm>
              <a:off x="6895346" y="239991"/>
              <a:ext cx="79620" cy="51409"/>
            </a:xfrm>
            <a:custGeom>
              <a:rect b="b" l="l" r="r" t="t"/>
              <a:pathLst>
                <a:path extrusionOk="0" fill="none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39"/>
            <p:cNvSpPr/>
            <p:nvPr/>
          </p:nvSpPr>
          <p:spPr>
            <a:xfrm>
              <a:off x="4546783" y="244008"/>
              <a:ext cx="18183" cy="18183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39"/>
            <p:cNvSpPr/>
            <p:nvPr/>
          </p:nvSpPr>
          <p:spPr>
            <a:xfrm>
              <a:off x="4546783" y="244008"/>
              <a:ext cx="18183" cy="18183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39"/>
            <p:cNvSpPr/>
            <p:nvPr/>
          </p:nvSpPr>
          <p:spPr>
            <a:xfrm>
              <a:off x="4416814" y="243011"/>
              <a:ext cx="50412" cy="41351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39"/>
            <p:cNvSpPr/>
            <p:nvPr/>
          </p:nvSpPr>
          <p:spPr>
            <a:xfrm>
              <a:off x="5489821" y="234947"/>
              <a:ext cx="43374" cy="62494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39"/>
            <p:cNvSpPr/>
            <p:nvPr/>
          </p:nvSpPr>
          <p:spPr>
            <a:xfrm>
              <a:off x="1953414" y="253100"/>
              <a:ext cx="37303" cy="43344"/>
            </a:xfrm>
            <a:custGeom>
              <a:rect b="b" l="l" r="r" t="t"/>
              <a:pathLst>
                <a:path extrusionOk="0" h="1435" w="1235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39"/>
            <p:cNvSpPr/>
            <p:nvPr/>
          </p:nvSpPr>
          <p:spPr>
            <a:xfrm>
              <a:off x="1194743" y="261134"/>
              <a:ext cx="19180" cy="18183"/>
            </a:xfrm>
            <a:custGeom>
              <a:rect b="b" l="l" r="r" t="t"/>
              <a:pathLst>
                <a:path extrusionOk="0" h="602" w="635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39"/>
            <p:cNvSpPr/>
            <p:nvPr/>
          </p:nvSpPr>
          <p:spPr>
            <a:xfrm>
              <a:off x="4471212" y="274243"/>
              <a:ext cx="81644" cy="75603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39"/>
            <p:cNvSpPr/>
            <p:nvPr/>
          </p:nvSpPr>
          <p:spPr>
            <a:xfrm>
              <a:off x="4471212" y="274243"/>
              <a:ext cx="81644" cy="75603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39"/>
            <p:cNvSpPr/>
            <p:nvPr/>
          </p:nvSpPr>
          <p:spPr>
            <a:xfrm>
              <a:off x="6965873" y="279287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39"/>
            <p:cNvSpPr/>
            <p:nvPr/>
          </p:nvSpPr>
          <p:spPr>
            <a:xfrm>
              <a:off x="1381133" y="298436"/>
              <a:ext cx="54429" cy="51409"/>
            </a:xfrm>
            <a:custGeom>
              <a:rect b="b" l="l" r="r" t="t"/>
              <a:pathLst>
                <a:path extrusionOk="0" h="1702" w="1802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39"/>
            <p:cNvSpPr/>
            <p:nvPr/>
          </p:nvSpPr>
          <p:spPr>
            <a:xfrm>
              <a:off x="3865707" y="303450"/>
              <a:ext cx="13109" cy="26248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39"/>
            <p:cNvSpPr/>
            <p:nvPr/>
          </p:nvSpPr>
          <p:spPr>
            <a:xfrm>
              <a:off x="4457106" y="310518"/>
              <a:ext cx="15163" cy="17156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39"/>
            <p:cNvSpPr/>
            <p:nvPr/>
          </p:nvSpPr>
          <p:spPr>
            <a:xfrm>
              <a:off x="4457106" y="310518"/>
              <a:ext cx="15163" cy="17156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39"/>
            <p:cNvSpPr/>
            <p:nvPr/>
          </p:nvSpPr>
          <p:spPr>
            <a:xfrm>
              <a:off x="4731180" y="317556"/>
              <a:ext cx="31262" cy="30265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39"/>
            <p:cNvSpPr/>
            <p:nvPr/>
          </p:nvSpPr>
          <p:spPr>
            <a:xfrm>
              <a:off x="6134652" y="319579"/>
              <a:ext cx="69562" cy="44371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39"/>
            <p:cNvSpPr/>
            <p:nvPr/>
          </p:nvSpPr>
          <p:spPr>
            <a:xfrm>
              <a:off x="4431916" y="322600"/>
              <a:ext cx="23228" cy="19180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39"/>
            <p:cNvSpPr/>
            <p:nvPr/>
          </p:nvSpPr>
          <p:spPr>
            <a:xfrm>
              <a:off x="3908023" y="329667"/>
              <a:ext cx="22201" cy="28242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39"/>
            <p:cNvSpPr/>
            <p:nvPr/>
          </p:nvSpPr>
          <p:spPr>
            <a:xfrm>
              <a:off x="4685813" y="336705"/>
              <a:ext cx="17187" cy="22201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39"/>
            <p:cNvSpPr/>
            <p:nvPr/>
          </p:nvSpPr>
          <p:spPr>
            <a:xfrm>
              <a:off x="3304511" y="337732"/>
              <a:ext cx="62494" cy="66511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39"/>
            <p:cNvSpPr/>
            <p:nvPr/>
          </p:nvSpPr>
          <p:spPr>
            <a:xfrm>
              <a:off x="4918567" y="352834"/>
              <a:ext cx="22201" cy="23197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39"/>
            <p:cNvSpPr/>
            <p:nvPr/>
          </p:nvSpPr>
          <p:spPr>
            <a:xfrm>
              <a:off x="4560888" y="371984"/>
              <a:ext cx="37303" cy="39327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39"/>
            <p:cNvSpPr/>
            <p:nvPr/>
          </p:nvSpPr>
          <p:spPr>
            <a:xfrm>
              <a:off x="4560888" y="371984"/>
              <a:ext cx="37303" cy="39327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39"/>
            <p:cNvSpPr/>
            <p:nvPr/>
          </p:nvSpPr>
          <p:spPr>
            <a:xfrm>
              <a:off x="5977469" y="368963"/>
              <a:ext cx="26248" cy="25221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39"/>
            <p:cNvSpPr/>
            <p:nvPr/>
          </p:nvSpPr>
          <p:spPr>
            <a:xfrm>
              <a:off x="4784551" y="414300"/>
              <a:ext cx="4078" cy="5044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39"/>
            <p:cNvSpPr/>
            <p:nvPr/>
          </p:nvSpPr>
          <p:spPr>
            <a:xfrm>
              <a:off x="7324549" y="408259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39"/>
            <p:cNvSpPr/>
            <p:nvPr/>
          </p:nvSpPr>
          <p:spPr>
            <a:xfrm>
              <a:off x="4513528" y="424358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39"/>
            <p:cNvSpPr/>
            <p:nvPr/>
          </p:nvSpPr>
          <p:spPr>
            <a:xfrm>
              <a:off x="7284257" y="416293"/>
              <a:ext cx="18153" cy="18183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39"/>
            <p:cNvSpPr/>
            <p:nvPr/>
          </p:nvSpPr>
          <p:spPr>
            <a:xfrm>
              <a:off x="3892891" y="423361"/>
              <a:ext cx="17156" cy="20177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39"/>
            <p:cNvSpPr/>
            <p:nvPr/>
          </p:nvSpPr>
          <p:spPr>
            <a:xfrm>
              <a:off x="7317481" y="432423"/>
              <a:ext cx="5074" cy="5074"/>
            </a:xfrm>
            <a:custGeom>
              <a:rect b="b" l="l" r="r" t="t"/>
              <a:pathLst>
                <a:path extrusionOk="0" h="168" w="168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39"/>
            <p:cNvSpPr/>
            <p:nvPr/>
          </p:nvSpPr>
          <p:spPr>
            <a:xfrm>
              <a:off x="2251651" y="431426"/>
              <a:ext cx="25221" cy="24194"/>
            </a:xfrm>
            <a:custGeom>
              <a:rect b="b" l="l" r="r" t="t"/>
              <a:pathLst>
                <a:path extrusionOk="0" h="801" w="835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39"/>
            <p:cNvSpPr/>
            <p:nvPr/>
          </p:nvSpPr>
          <p:spPr>
            <a:xfrm>
              <a:off x="3693422" y="425385"/>
              <a:ext cx="24194" cy="18153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39"/>
            <p:cNvSpPr/>
            <p:nvPr/>
          </p:nvSpPr>
          <p:spPr>
            <a:xfrm>
              <a:off x="6302920" y="432423"/>
              <a:ext cx="14136" cy="11115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39"/>
            <p:cNvSpPr/>
            <p:nvPr/>
          </p:nvSpPr>
          <p:spPr>
            <a:xfrm>
              <a:off x="6302920" y="432423"/>
              <a:ext cx="14136" cy="11115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39"/>
            <p:cNvSpPr/>
            <p:nvPr/>
          </p:nvSpPr>
          <p:spPr>
            <a:xfrm>
              <a:off x="1288436" y="443508"/>
              <a:ext cx="57450" cy="42347"/>
            </a:xfrm>
            <a:custGeom>
              <a:rect b="b" l="l" r="r" t="t"/>
              <a:pathLst>
                <a:path extrusionOk="0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39"/>
            <p:cNvSpPr/>
            <p:nvPr/>
          </p:nvSpPr>
          <p:spPr>
            <a:xfrm>
              <a:off x="1288436" y="443508"/>
              <a:ext cx="57450" cy="42347"/>
            </a:xfrm>
            <a:custGeom>
              <a:rect b="b" l="l" r="r" t="t"/>
              <a:pathLst>
                <a:path extrusionOk="0" fill="none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39"/>
            <p:cNvSpPr/>
            <p:nvPr/>
          </p:nvSpPr>
          <p:spPr>
            <a:xfrm>
              <a:off x="5907969" y="424358"/>
              <a:ext cx="54429" cy="58477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39"/>
            <p:cNvSpPr/>
            <p:nvPr/>
          </p:nvSpPr>
          <p:spPr>
            <a:xfrm>
              <a:off x="3349848" y="455589"/>
              <a:ext cx="17156" cy="14136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39"/>
            <p:cNvSpPr/>
            <p:nvPr/>
          </p:nvSpPr>
          <p:spPr>
            <a:xfrm>
              <a:off x="3400229" y="464681"/>
              <a:ext cx="20177" cy="15133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39"/>
            <p:cNvSpPr/>
            <p:nvPr/>
          </p:nvSpPr>
          <p:spPr>
            <a:xfrm>
              <a:off x="3037506" y="445531"/>
              <a:ext cx="32289" cy="54429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39"/>
            <p:cNvSpPr/>
            <p:nvPr/>
          </p:nvSpPr>
          <p:spPr>
            <a:xfrm>
              <a:off x="3273280" y="467701"/>
              <a:ext cx="17156" cy="2217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39"/>
            <p:cNvSpPr/>
            <p:nvPr/>
          </p:nvSpPr>
          <p:spPr>
            <a:xfrm>
              <a:off x="4446021" y="458610"/>
              <a:ext cx="74606" cy="73579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39"/>
            <p:cNvSpPr/>
            <p:nvPr/>
          </p:nvSpPr>
          <p:spPr>
            <a:xfrm>
              <a:off x="1810336" y="476762"/>
              <a:ext cx="22201" cy="23197"/>
            </a:xfrm>
            <a:custGeom>
              <a:rect b="b" l="l" r="r" t="t"/>
              <a:pathLst>
                <a:path extrusionOk="0" h="768" w="735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39"/>
            <p:cNvSpPr/>
            <p:nvPr/>
          </p:nvSpPr>
          <p:spPr>
            <a:xfrm>
              <a:off x="3088883" y="481807"/>
              <a:ext cx="36306" cy="24194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39"/>
            <p:cNvSpPr/>
            <p:nvPr/>
          </p:nvSpPr>
          <p:spPr>
            <a:xfrm>
              <a:off x="1923179" y="540222"/>
              <a:ext cx="27245" cy="23228"/>
            </a:xfrm>
            <a:custGeom>
              <a:rect b="b" l="l" r="r" t="t"/>
              <a:pathLst>
                <a:path extrusionOk="0" h="769" w="902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39"/>
            <p:cNvSpPr/>
            <p:nvPr/>
          </p:nvSpPr>
          <p:spPr>
            <a:xfrm>
              <a:off x="5564395" y="552334"/>
              <a:ext cx="28242" cy="24194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39"/>
            <p:cNvSpPr/>
            <p:nvPr/>
          </p:nvSpPr>
          <p:spPr>
            <a:xfrm>
              <a:off x="1790190" y="561395"/>
              <a:ext cx="31262" cy="27215"/>
            </a:xfrm>
            <a:custGeom>
              <a:rect b="b" l="l" r="r" t="t"/>
              <a:pathLst>
                <a:path extrusionOk="0" h="901" w="1035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39"/>
            <p:cNvSpPr/>
            <p:nvPr/>
          </p:nvSpPr>
          <p:spPr>
            <a:xfrm>
              <a:off x="6413739" y="561395"/>
              <a:ext cx="65515" cy="51409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39"/>
            <p:cNvSpPr/>
            <p:nvPr/>
          </p:nvSpPr>
          <p:spPr>
            <a:xfrm>
              <a:off x="4527633" y="567436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39"/>
            <p:cNvSpPr/>
            <p:nvPr/>
          </p:nvSpPr>
          <p:spPr>
            <a:xfrm>
              <a:off x="4527633" y="567436"/>
              <a:ext cx="22201" cy="13139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39"/>
            <p:cNvSpPr/>
            <p:nvPr/>
          </p:nvSpPr>
          <p:spPr>
            <a:xfrm>
              <a:off x="1292484" y="580544"/>
              <a:ext cx="26218" cy="19150"/>
            </a:xfrm>
            <a:custGeom>
              <a:rect b="b" l="l" r="r" t="t"/>
              <a:pathLst>
                <a:path extrusionOk="0" h="634" w="868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39"/>
            <p:cNvSpPr/>
            <p:nvPr/>
          </p:nvSpPr>
          <p:spPr>
            <a:xfrm>
              <a:off x="1340841" y="581541"/>
              <a:ext cx="31262" cy="34283"/>
            </a:xfrm>
            <a:custGeom>
              <a:rect b="b" l="l" r="r" t="t"/>
              <a:pathLst>
                <a:path extrusionOk="0" h="1135" w="1035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39"/>
            <p:cNvSpPr/>
            <p:nvPr/>
          </p:nvSpPr>
          <p:spPr>
            <a:xfrm>
              <a:off x="6329107" y="584562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39"/>
            <p:cNvSpPr/>
            <p:nvPr/>
          </p:nvSpPr>
          <p:spPr>
            <a:xfrm>
              <a:off x="1190726" y="589606"/>
              <a:ext cx="22170" cy="23197"/>
            </a:xfrm>
            <a:custGeom>
              <a:rect b="b" l="l" r="r" t="t"/>
              <a:pathLst>
                <a:path extrusionOk="0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39"/>
            <p:cNvSpPr/>
            <p:nvPr/>
          </p:nvSpPr>
          <p:spPr>
            <a:xfrm>
              <a:off x="1190726" y="589606"/>
              <a:ext cx="22170" cy="23197"/>
            </a:xfrm>
            <a:custGeom>
              <a:rect b="b" l="l" r="r" t="t"/>
              <a:pathLst>
                <a:path extrusionOk="0" fill="none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39"/>
            <p:cNvSpPr/>
            <p:nvPr/>
          </p:nvSpPr>
          <p:spPr>
            <a:xfrm>
              <a:off x="1239083" y="593623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39"/>
            <p:cNvSpPr/>
            <p:nvPr/>
          </p:nvSpPr>
          <p:spPr>
            <a:xfrm>
              <a:off x="1239083" y="593623"/>
              <a:ext cx="14136" cy="14136"/>
            </a:xfrm>
            <a:custGeom>
              <a:rect b="b" l="l" r="r" t="t"/>
              <a:pathLst>
                <a:path extrusionOk="0" fill="none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39"/>
            <p:cNvSpPr/>
            <p:nvPr/>
          </p:nvSpPr>
          <p:spPr>
            <a:xfrm>
              <a:off x="2017900" y="592626"/>
              <a:ext cx="31262" cy="26218"/>
            </a:xfrm>
            <a:custGeom>
              <a:rect b="b" l="l" r="r" t="t"/>
              <a:pathLst>
                <a:path extrusionOk="0" h="868" w="1035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39"/>
            <p:cNvSpPr/>
            <p:nvPr/>
          </p:nvSpPr>
          <p:spPr>
            <a:xfrm>
              <a:off x="1243100" y="615793"/>
              <a:ext cx="36306" cy="18183"/>
            </a:xfrm>
            <a:custGeom>
              <a:rect b="b" l="l" r="r" t="t"/>
              <a:pathLst>
                <a:path extrusionOk="0" h="602" w="1202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39"/>
            <p:cNvSpPr/>
            <p:nvPr/>
          </p:nvSpPr>
          <p:spPr>
            <a:xfrm>
              <a:off x="3289379" y="610749"/>
              <a:ext cx="50412" cy="64518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39"/>
            <p:cNvSpPr/>
            <p:nvPr/>
          </p:nvSpPr>
          <p:spPr>
            <a:xfrm>
              <a:off x="3289379" y="610749"/>
              <a:ext cx="50412" cy="64518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39"/>
            <p:cNvSpPr/>
            <p:nvPr/>
          </p:nvSpPr>
          <p:spPr>
            <a:xfrm>
              <a:off x="1830482" y="626878"/>
              <a:ext cx="17156" cy="19180"/>
            </a:xfrm>
            <a:custGeom>
              <a:rect b="b" l="l" r="r" t="t"/>
              <a:pathLst>
                <a:path extrusionOk="0" h="635" w="568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39"/>
            <p:cNvSpPr/>
            <p:nvPr/>
          </p:nvSpPr>
          <p:spPr>
            <a:xfrm>
              <a:off x="4056114" y="653065"/>
              <a:ext cx="22201" cy="20177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39"/>
            <p:cNvSpPr/>
            <p:nvPr/>
          </p:nvSpPr>
          <p:spPr>
            <a:xfrm>
              <a:off x="2159951" y="658109"/>
              <a:ext cx="34283" cy="20177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39"/>
            <p:cNvSpPr/>
            <p:nvPr/>
          </p:nvSpPr>
          <p:spPr>
            <a:xfrm>
              <a:off x="1848635" y="677259"/>
              <a:ext cx="20177" cy="14136"/>
            </a:xfrm>
            <a:custGeom>
              <a:rect b="b" l="l" r="r" t="t"/>
              <a:pathLst>
                <a:path extrusionOk="0" h="468" w="668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39"/>
            <p:cNvSpPr/>
            <p:nvPr/>
          </p:nvSpPr>
          <p:spPr>
            <a:xfrm>
              <a:off x="3964445" y="646027"/>
              <a:ext cx="66511" cy="141088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39"/>
            <p:cNvSpPr/>
            <p:nvPr/>
          </p:nvSpPr>
          <p:spPr>
            <a:xfrm>
              <a:off x="3964445" y="646027"/>
              <a:ext cx="66511" cy="141088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39"/>
            <p:cNvSpPr/>
            <p:nvPr/>
          </p:nvSpPr>
          <p:spPr>
            <a:xfrm>
              <a:off x="3028444" y="652068"/>
              <a:ext cx="134020" cy="100794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39"/>
            <p:cNvSpPr/>
            <p:nvPr/>
          </p:nvSpPr>
          <p:spPr>
            <a:xfrm>
              <a:off x="4019839" y="698402"/>
              <a:ext cx="15163" cy="19180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39"/>
            <p:cNvSpPr/>
            <p:nvPr/>
          </p:nvSpPr>
          <p:spPr>
            <a:xfrm>
              <a:off x="1742830" y="715528"/>
              <a:ext cx="18183" cy="18183"/>
            </a:xfrm>
            <a:custGeom>
              <a:rect b="b" l="l" r="r" t="t"/>
              <a:pathLst>
                <a:path extrusionOk="0" h="602" w="602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39"/>
            <p:cNvSpPr/>
            <p:nvPr/>
          </p:nvSpPr>
          <p:spPr>
            <a:xfrm>
              <a:off x="1636027" y="719575"/>
              <a:ext cx="23228" cy="20177"/>
            </a:xfrm>
            <a:custGeom>
              <a:rect b="b" l="l" r="r" t="t"/>
              <a:pathLst>
                <a:path extrusionOk="0" h="668" w="769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39"/>
            <p:cNvSpPr/>
            <p:nvPr/>
          </p:nvSpPr>
          <p:spPr>
            <a:xfrm>
              <a:off x="1875819" y="728636"/>
              <a:ext cx="23228" cy="24224"/>
            </a:xfrm>
            <a:custGeom>
              <a:rect b="b" l="l" r="r" t="t"/>
              <a:pathLst>
                <a:path extrusionOk="0" h="802" w="769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39"/>
            <p:cNvSpPr/>
            <p:nvPr/>
          </p:nvSpPr>
          <p:spPr>
            <a:xfrm>
              <a:off x="2000774" y="724619"/>
              <a:ext cx="96747" cy="89679"/>
            </a:xfrm>
            <a:custGeom>
              <a:rect b="b" l="l" r="r" t="t"/>
              <a:pathLst>
                <a:path extrusionOk="0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39"/>
            <p:cNvSpPr/>
            <p:nvPr/>
          </p:nvSpPr>
          <p:spPr>
            <a:xfrm>
              <a:off x="2000774" y="724619"/>
              <a:ext cx="96747" cy="89679"/>
            </a:xfrm>
            <a:custGeom>
              <a:rect b="b" l="l" r="r" t="t"/>
              <a:pathLst>
                <a:path extrusionOk="0" fill="none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39"/>
            <p:cNvSpPr/>
            <p:nvPr/>
          </p:nvSpPr>
          <p:spPr>
            <a:xfrm>
              <a:off x="1331780" y="715528"/>
              <a:ext cx="95720" cy="85692"/>
            </a:xfrm>
            <a:custGeom>
              <a:rect b="b" l="l" r="r" t="t"/>
              <a:pathLst>
                <a:path extrusionOk="0" h="2837" w="3169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39"/>
            <p:cNvSpPr/>
            <p:nvPr/>
          </p:nvSpPr>
          <p:spPr>
            <a:xfrm>
              <a:off x="3278324" y="754823"/>
              <a:ext cx="26218" cy="18183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39"/>
            <p:cNvSpPr/>
            <p:nvPr/>
          </p:nvSpPr>
          <p:spPr>
            <a:xfrm>
              <a:off x="1203804" y="764912"/>
              <a:ext cx="22201" cy="25221"/>
            </a:xfrm>
            <a:custGeom>
              <a:rect b="b" l="l" r="r" t="t"/>
              <a:pathLst>
                <a:path extrusionOk="0" h="835" w="735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39"/>
            <p:cNvSpPr/>
            <p:nvPr/>
          </p:nvSpPr>
          <p:spPr>
            <a:xfrm>
              <a:off x="4303971" y="761891"/>
              <a:ext cx="18183" cy="17156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39"/>
            <p:cNvSpPr/>
            <p:nvPr/>
          </p:nvSpPr>
          <p:spPr>
            <a:xfrm>
              <a:off x="1955437" y="767932"/>
              <a:ext cx="35279" cy="29238"/>
            </a:xfrm>
            <a:custGeom>
              <a:rect b="b" l="l" r="r" t="t"/>
              <a:pathLst>
                <a:path extrusionOk="0" h="968" w="1168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39"/>
            <p:cNvSpPr/>
            <p:nvPr/>
          </p:nvSpPr>
          <p:spPr>
            <a:xfrm>
              <a:off x="5643983" y="763915"/>
              <a:ext cx="14136" cy="29238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39"/>
            <p:cNvSpPr/>
            <p:nvPr/>
          </p:nvSpPr>
          <p:spPr>
            <a:xfrm>
              <a:off x="6094359" y="796143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39"/>
            <p:cNvSpPr/>
            <p:nvPr/>
          </p:nvSpPr>
          <p:spPr>
            <a:xfrm>
              <a:off x="3445565" y="817316"/>
              <a:ext cx="40324" cy="23197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39"/>
            <p:cNvSpPr/>
            <p:nvPr/>
          </p:nvSpPr>
          <p:spPr>
            <a:xfrm>
              <a:off x="1681364" y="826377"/>
              <a:ext cx="34313" cy="27215"/>
            </a:xfrm>
            <a:custGeom>
              <a:rect b="b" l="l" r="r" t="t"/>
              <a:pathLst>
                <a:path extrusionOk="0" h="901" w="1136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39"/>
            <p:cNvSpPr/>
            <p:nvPr/>
          </p:nvSpPr>
          <p:spPr>
            <a:xfrm>
              <a:off x="1610837" y="841479"/>
              <a:ext cx="32289" cy="26218"/>
            </a:xfrm>
            <a:custGeom>
              <a:rect b="b" l="l" r="r" t="t"/>
              <a:pathLst>
                <a:path extrusionOk="0" h="868" w="1069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39"/>
            <p:cNvSpPr/>
            <p:nvPr/>
          </p:nvSpPr>
          <p:spPr>
            <a:xfrm>
              <a:off x="2880323" y="848547"/>
              <a:ext cx="23228" cy="17156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39"/>
            <p:cNvSpPr/>
            <p:nvPr/>
          </p:nvSpPr>
          <p:spPr>
            <a:xfrm>
              <a:off x="3851601" y="854588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39"/>
            <p:cNvSpPr/>
            <p:nvPr/>
          </p:nvSpPr>
          <p:spPr>
            <a:xfrm>
              <a:off x="2674813" y="854588"/>
              <a:ext cx="41320" cy="35279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39"/>
            <p:cNvSpPr/>
            <p:nvPr/>
          </p:nvSpPr>
          <p:spPr>
            <a:xfrm>
              <a:off x="1398259" y="885819"/>
              <a:ext cx="35310" cy="39327"/>
            </a:xfrm>
            <a:custGeom>
              <a:rect b="b" l="l" r="r" t="t"/>
              <a:pathLst>
                <a:path extrusionOk="0" h="1302" w="1169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39"/>
            <p:cNvSpPr/>
            <p:nvPr/>
          </p:nvSpPr>
          <p:spPr>
            <a:xfrm>
              <a:off x="4179046" y="881772"/>
              <a:ext cx="45368" cy="47392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39"/>
            <p:cNvSpPr/>
            <p:nvPr/>
          </p:nvSpPr>
          <p:spPr>
            <a:xfrm>
              <a:off x="6014771" y="892857"/>
              <a:ext cx="23197" cy="24224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39"/>
            <p:cNvSpPr/>
            <p:nvPr/>
          </p:nvSpPr>
          <p:spPr>
            <a:xfrm>
              <a:off x="5531140" y="897901"/>
              <a:ext cx="16160" cy="17156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39"/>
            <p:cNvSpPr/>
            <p:nvPr/>
          </p:nvSpPr>
          <p:spPr>
            <a:xfrm>
              <a:off x="2523670" y="906962"/>
              <a:ext cx="23197" cy="20177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39"/>
            <p:cNvSpPr/>
            <p:nvPr/>
          </p:nvSpPr>
          <p:spPr>
            <a:xfrm>
              <a:off x="5962367" y="906962"/>
              <a:ext cx="31262" cy="25221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39"/>
            <p:cNvSpPr/>
            <p:nvPr/>
          </p:nvSpPr>
          <p:spPr>
            <a:xfrm>
              <a:off x="1190726" y="920071"/>
              <a:ext cx="29238" cy="27245"/>
            </a:xfrm>
            <a:custGeom>
              <a:rect b="b" l="l" r="r" t="t"/>
              <a:pathLst>
                <a:path extrusionOk="0" h="902" w="968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39"/>
            <p:cNvSpPr/>
            <p:nvPr/>
          </p:nvSpPr>
          <p:spPr>
            <a:xfrm>
              <a:off x="1308583" y="933180"/>
              <a:ext cx="29269" cy="29238"/>
            </a:xfrm>
            <a:custGeom>
              <a:rect b="b" l="l" r="r" t="t"/>
              <a:pathLst>
                <a:path extrusionOk="0" h="968" w="969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39"/>
            <p:cNvSpPr/>
            <p:nvPr/>
          </p:nvSpPr>
          <p:spPr>
            <a:xfrm>
              <a:off x="4753320" y="930159"/>
              <a:ext cx="63521" cy="56453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39"/>
            <p:cNvSpPr/>
            <p:nvPr/>
          </p:nvSpPr>
          <p:spPr>
            <a:xfrm>
              <a:off x="1753915" y="946258"/>
              <a:ext cx="26218" cy="23197"/>
            </a:xfrm>
            <a:custGeom>
              <a:rect b="b" l="l" r="r" t="t"/>
              <a:pathLst>
                <a:path extrusionOk="0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39"/>
            <p:cNvSpPr/>
            <p:nvPr/>
          </p:nvSpPr>
          <p:spPr>
            <a:xfrm>
              <a:off x="1753915" y="946258"/>
              <a:ext cx="26218" cy="23197"/>
            </a:xfrm>
            <a:custGeom>
              <a:rect b="b" l="l" r="r" t="t"/>
              <a:pathLst>
                <a:path extrusionOk="0" fill="none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39"/>
            <p:cNvSpPr/>
            <p:nvPr/>
          </p:nvSpPr>
          <p:spPr>
            <a:xfrm>
              <a:off x="1216913" y="934177"/>
              <a:ext cx="89709" cy="115897"/>
            </a:xfrm>
            <a:custGeom>
              <a:rect b="b" l="l" r="r" t="t"/>
              <a:pathLst>
                <a:path extrusionOk="0" h="3837" w="297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39"/>
            <p:cNvSpPr/>
            <p:nvPr/>
          </p:nvSpPr>
          <p:spPr>
            <a:xfrm>
              <a:off x="5486800" y="959367"/>
              <a:ext cx="16160" cy="17156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39"/>
            <p:cNvSpPr/>
            <p:nvPr/>
          </p:nvSpPr>
          <p:spPr>
            <a:xfrm>
              <a:off x="6642446" y="959367"/>
              <a:ext cx="77627" cy="61497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39"/>
            <p:cNvSpPr/>
            <p:nvPr/>
          </p:nvSpPr>
          <p:spPr>
            <a:xfrm>
              <a:off x="5610728" y="973472"/>
              <a:ext cx="15163" cy="16160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39"/>
            <p:cNvSpPr/>
            <p:nvPr/>
          </p:nvSpPr>
          <p:spPr>
            <a:xfrm>
              <a:off x="5610728" y="973472"/>
              <a:ext cx="15163" cy="16160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39"/>
            <p:cNvSpPr/>
            <p:nvPr/>
          </p:nvSpPr>
          <p:spPr>
            <a:xfrm>
              <a:off x="3846557" y="991595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39"/>
            <p:cNvSpPr/>
            <p:nvPr/>
          </p:nvSpPr>
          <p:spPr>
            <a:xfrm>
              <a:off x="3846557" y="991595"/>
              <a:ext cx="22201" cy="13139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39"/>
            <p:cNvSpPr/>
            <p:nvPr/>
          </p:nvSpPr>
          <p:spPr>
            <a:xfrm>
              <a:off x="2909560" y="1007724"/>
              <a:ext cx="20177" cy="16160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39"/>
            <p:cNvSpPr/>
            <p:nvPr/>
          </p:nvSpPr>
          <p:spPr>
            <a:xfrm>
              <a:off x="1505062" y="1011741"/>
              <a:ext cx="22201" cy="21204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39"/>
            <p:cNvSpPr/>
            <p:nvPr/>
          </p:nvSpPr>
          <p:spPr>
            <a:xfrm>
              <a:off x="1314624" y="1025847"/>
              <a:ext cx="22201" cy="18183"/>
            </a:xfrm>
            <a:custGeom>
              <a:rect b="b" l="l" r="r" t="t"/>
              <a:pathLst>
                <a:path extrusionOk="0" h="602" w="735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39"/>
            <p:cNvSpPr/>
            <p:nvPr/>
          </p:nvSpPr>
          <p:spPr>
            <a:xfrm>
              <a:off x="3302488" y="1061125"/>
              <a:ext cx="21204" cy="13139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39"/>
            <p:cNvSpPr/>
            <p:nvPr/>
          </p:nvSpPr>
          <p:spPr>
            <a:xfrm>
              <a:off x="1194743" y="1089336"/>
              <a:ext cx="27245" cy="20177"/>
            </a:xfrm>
            <a:custGeom>
              <a:rect b="b" l="l" r="r" t="t"/>
              <a:pathLst>
                <a:path extrusionOk="0" h="668" w="902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39"/>
            <p:cNvSpPr/>
            <p:nvPr/>
          </p:nvSpPr>
          <p:spPr>
            <a:xfrm>
              <a:off x="1945349" y="1089336"/>
              <a:ext cx="22201" cy="12112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39"/>
            <p:cNvSpPr/>
            <p:nvPr/>
          </p:nvSpPr>
          <p:spPr>
            <a:xfrm>
              <a:off x="3191668" y="1093353"/>
              <a:ext cx="24194" cy="17156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39"/>
            <p:cNvSpPr/>
            <p:nvPr/>
          </p:nvSpPr>
          <p:spPr>
            <a:xfrm>
              <a:off x="2447103" y="1110479"/>
              <a:ext cx="38300" cy="15163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39"/>
            <p:cNvSpPr/>
            <p:nvPr/>
          </p:nvSpPr>
          <p:spPr>
            <a:xfrm>
              <a:off x="5203696" y="1110479"/>
              <a:ext cx="33286" cy="57480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39"/>
            <p:cNvSpPr/>
            <p:nvPr/>
          </p:nvSpPr>
          <p:spPr>
            <a:xfrm>
              <a:off x="5203696" y="1110479"/>
              <a:ext cx="33286" cy="57480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39"/>
            <p:cNvSpPr/>
            <p:nvPr/>
          </p:nvSpPr>
          <p:spPr>
            <a:xfrm>
              <a:off x="2659680" y="1111506"/>
              <a:ext cx="60501" cy="51409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39"/>
            <p:cNvSpPr/>
            <p:nvPr/>
          </p:nvSpPr>
          <p:spPr>
            <a:xfrm>
              <a:off x="1728724" y="1118544"/>
              <a:ext cx="20177" cy="15163"/>
            </a:xfrm>
            <a:custGeom>
              <a:rect b="b" l="l" r="r" t="t"/>
              <a:pathLst>
                <a:path extrusionOk="0" h="502" w="668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39"/>
            <p:cNvSpPr/>
            <p:nvPr/>
          </p:nvSpPr>
          <p:spPr>
            <a:xfrm>
              <a:off x="7337658" y="1124584"/>
              <a:ext cx="26218" cy="22201"/>
            </a:xfrm>
            <a:custGeom>
              <a:rect b="b" l="l" r="r" t="t"/>
              <a:pathLst>
                <a:path extrusionOk="0" h="735" w="868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39"/>
            <p:cNvSpPr/>
            <p:nvPr/>
          </p:nvSpPr>
          <p:spPr>
            <a:xfrm>
              <a:off x="1676350" y="1133676"/>
              <a:ext cx="19150" cy="19150"/>
            </a:xfrm>
            <a:custGeom>
              <a:rect b="b" l="l" r="r" t="t"/>
              <a:pathLst>
                <a:path extrusionOk="0" h="634" w="634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39"/>
            <p:cNvSpPr/>
            <p:nvPr/>
          </p:nvSpPr>
          <p:spPr>
            <a:xfrm>
              <a:off x="4516548" y="1141741"/>
              <a:ext cx="27245" cy="2721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39"/>
            <p:cNvSpPr/>
            <p:nvPr/>
          </p:nvSpPr>
          <p:spPr>
            <a:xfrm>
              <a:off x="1853679" y="1135669"/>
              <a:ext cx="54429" cy="53433"/>
            </a:xfrm>
            <a:custGeom>
              <a:rect b="b" l="l" r="r" t="t"/>
              <a:pathLst>
                <a:path extrusionOk="0" h="1769" w="1802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39"/>
            <p:cNvSpPr/>
            <p:nvPr/>
          </p:nvSpPr>
          <p:spPr>
            <a:xfrm>
              <a:off x="1671306" y="1157839"/>
              <a:ext cx="19180" cy="18183"/>
            </a:xfrm>
            <a:custGeom>
              <a:rect b="b" l="l" r="r" t="t"/>
              <a:pathLst>
                <a:path extrusionOk="0" h="602" w="635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39"/>
            <p:cNvSpPr/>
            <p:nvPr/>
          </p:nvSpPr>
          <p:spPr>
            <a:xfrm>
              <a:off x="3658143" y="1167928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39"/>
            <p:cNvSpPr/>
            <p:nvPr/>
          </p:nvSpPr>
          <p:spPr>
            <a:xfrm>
              <a:off x="2391678" y="1211241"/>
              <a:ext cx="34283" cy="36306"/>
            </a:xfrm>
            <a:custGeom>
              <a:rect b="b" l="l" r="r" t="t"/>
              <a:pathLst>
                <a:path extrusionOk="0" h="1202" w="1135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39"/>
            <p:cNvSpPr/>
            <p:nvPr/>
          </p:nvSpPr>
          <p:spPr>
            <a:xfrm>
              <a:off x="4332182" y="1222326"/>
              <a:ext cx="32289" cy="28242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39"/>
            <p:cNvSpPr/>
            <p:nvPr/>
          </p:nvSpPr>
          <p:spPr>
            <a:xfrm>
              <a:off x="2830969" y="1231387"/>
              <a:ext cx="26218" cy="12142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39"/>
            <p:cNvSpPr/>
            <p:nvPr/>
          </p:nvSpPr>
          <p:spPr>
            <a:xfrm>
              <a:off x="2830969" y="1231387"/>
              <a:ext cx="26218" cy="12142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5" name="Google Shape;9195;p39"/>
            <p:cNvSpPr/>
            <p:nvPr/>
          </p:nvSpPr>
          <p:spPr>
            <a:xfrm>
              <a:off x="5208740" y="1239451"/>
              <a:ext cx="32259" cy="39327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39"/>
            <p:cNvSpPr/>
            <p:nvPr/>
          </p:nvSpPr>
          <p:spPr>
            <a:xfrm>
              <a:off x="5208740" y="1239451"/>
              <a:ext cx="32259" cy="39327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39"/>
            <p:cNvSpPr/>
            <p:nvPr/>
          </p:nvSpPr>
          <p:spPr>
            <a:xfrm>
              <a:off x="5410232" y="1236431"/>
              <a:ext cx="32289" cy="33286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39"/>
            <p:cNvSpPr/>
            <p:nvPr/>
          </p:nvSpPr>
          <p:spPr>
            <a:xfrm>
              <a:off x="1438552" y="1256577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39"/>
            <p:cNvSpPr/>
            <p:nvPr/>
          </p:nvSpPr>
          <p:spPr>
            <a:xfrm>
              <a:off x="4267695" y="1275727"/>
              <a:ext cx="36306" cy="41351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39"/>
            <p:cNvSpPr/>
            <p:nvPr/>
          </p:nvSpPr>
          <p:spPr>
            <a:xfrm>
              <a:off x="5302433" y="1290829"/>
              <a:ext cx="23197" cy="16160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1" name="Google Shape;9201;p39"/>
            <p:cNvSpPr/>
            <p:nvPr/>
          </p:nvSpPr>
          <p:spPr>
            <a:xfrm>
              <a:off x="2575048" y="1294876"/>
              <a:ext cx="22201" cy="24194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2" name="Google Shape;9202;p39"/>
            <p:cNvSpPr/>
            <p:nvPr/>
          </p:nvSpPr>
          <p:spPr>
            <a:xfrm>
              <a:off x="4617310" y="1304934"/>
              <a:ext cx="29269" cy="29269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39"/>
            <p:cNvSpPr/>
            <p:nvPr/>
          </p:nvSpPr>
          <p:spPr>
            <a:xfrm>
              <a:off x="4959887" y="1308982"/>
              <a:ext cx="25221" cy="27245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39"/>
            <p:cNvSpPr/>
            <p:nvPr/>
          </p:nvSpPr>
          <p:spPr>
            <a:xfrm>
              <a:off x="2168015" y="1306958"/>
              <a:ext cx="22201" cy="26218"/>
            </a:xfrm>
            <a:custGeom>
              <a:rect b="b" l="l" r="r" t="t"/>
              <a:pathLst>
                <a:path extrusionOk="0" h="868" w="735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39"/>
            <p:cNvSpPr/>
            <p:nvPr/>
          </p:nvSpPr>
          <p:spPr>
            <a:xfrm>
              <a:off x="2265756" y="1312999"/>
              <a:ext cx="52406" cy="44371"/>
            </a:xfrm>
            <a:custGeom>
              <a:rect b="b" l="l" r="r" t="t"/>
              <a:pathLst>
                <a:path extrusionOk="0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39"/>
            <p:cNvSpPr/>
            <p:nvPr/>
          </p:nvSpPr>
          <p:spPr>
            <a:xfrm>
              <a:off x="2265756" y="1312999"/>
              <a:ext cx="52406" cy="44371"/>
            </a:xfrm>
            <a:custGeom>
              <a:rect b="b" l="l" r="r" t="t"/>
              <a:pathLst>
                <a:path extrusionOk="0" fill="none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39"/>
            <p:cNvSpPr/>
            <p:nvPr/>
          </p:nvSpPr>
          <p:spPr>
            <a:xfrm>
              <a:off x="4422855" y="1321064"/>
              <a:ext cx="22201" cy="21204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39"/>
            <p:cNvSpPr/>
            <p:nvPr/>
          </p:nvSpPr>
          <p:spPr>
            <a:xfrm>
              <a:off x="1676350" y="1317046"/>
              <a:ext cx="45368" cy="45368"/>
            </a:xfrm>
            <a:custGeom>
              <a:rect b="b" l="l" r="r" t="t"/>
              <a:pathLst>
                <a:path extrusionOk="0" h="1502" w="1502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39"/>
            <p:cNvSpPr/>
            <p:nvPr/>
          </p:nvSpPr>
          <p:spPr>
            <a:xfrm>
              <a:off x="1465766" y="1312002"/>
              <a:ext cx="78624" cy="127979"/>
            </a:xfrm>
            <a:custGeom>
              <a:rect b="b" l="l" r="r" t="t"/>
              <a:pathLst>
                <a:path extrusionOk="0" h="4237" w="2603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39"/>
            <p:cNvSpPr/>
            <p:nvPr/>
          </p:nvSpPr>
          <p:spPr>
            <a:xfrm>
              <a:off x="4157873" y="1349274"/>
              <a:ext cx="14136" cy="15163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39"/>
            <p:cNvSpPr/>
            <p:nvPr/>
          </p:nvSpPr>
          <p:spPr>
            <a:xfrm>
              <a:off x="2208308" y="1357339"/>
              <a:ext cx="34283" cy="20177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39"/>
            <p:cNvSpPr/>
            <p:nvPr/>
          </p:nvSpPr>
          <p:spPr>
            <a:xfrm>
              <a:off x="3395185" y="1361356"/>
              <a:ext cx="22201" cy="14136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39"/>
            <p:cNvSpPr/>
            <p:nvPr/>
          </p:nvSpPr>
          <p:spPr>
            <a:xfrm>
              <a:off x="3666208" y="1362383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4" name="Google Shape;9214;p39"/>
            <p:cNvSpPr/>
            <p:nvPr/>
          </p:nvSpPr>
          <p:spPr>
            <a:xfrm>
              <a:off x="3146332" y="1355315"/>
              <a:ext cx="22201" cy="32289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5" name="Google Shape;9215;p39"/>
            <p:cNvSpPr/>
            <p:nvPr/>
          </p:nvSpPr>
          <p:spPr>
            <a:xfrm>
              <a:off x="1733768" y="1392618"/>
              <a:ext cx="15133" cy="15133"/>
            </a:xfrm>
            <a:custGeom>
              <a:rect b="b" l="l" r="r" t="t"/>
              <a:pathLst>
                <a:path extrusionOk="0" h="501" w="501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6" name="Google Shape;9216;p39"/>
            <p:cNvSpPr/>
            <p:nvPr/>
          </p:nvSpPr>
          <p:spPr>
            <a:xfrm>
              <a:off x="3255127" y="1392618"/>
              <a:ext cx="14136" cy="10088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7" name="Google Shape;9217;p39"/>
            <p:cNvSpPr/>
            <p:nvPr/>
          </p:nvSpPr>
          <p:spPr>
            <a:xfrm>
              <a:off x="3255127" y="1392618"/>
              <a:ext cx="14136" cy="10088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8" name="Google Shape;9218;p39"/>
            <p:cNvSpPr/>
            <p:nvPr/>
          </p:nvSpPr>
          <p:spPr>
            <a:xfrm>
              <a:off x="5298416" y="1395638"/>
              <a:ext cx="23197" cy="24194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9" name="Google Shape;9219;p39"/>
            <p:cNvSpPr/>
            <p:nvPr/>
          </p:nvSpPr>
          <p:spPr>
            <a:xfrm>
              <a:off x="5298416" y="1395638"/>
              <a:ext cx="23197" cy="24194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39"/>
            <p:cNvSpPr/>
            <p:nvPr/>
          </p:nvSpPr>
          <p:spPr>
            <a:xfrm>
              <a:off x="6630364" y="1393614"/>
              <a:ext cx="39327" cy="54429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1" name="Google Shape;9221;p39"/>
            <p:cNvSpPr/>
            <p:nvPr/>
          </p:nvSpPr>
          <p:spPr>
            <a:xfrm>
              <a:off x="3381079" y="1422822"/>
              <a:ext cx="31262" cy="21204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2" name="Google Shape;9222;p39"/>
            <p:cNvSpPr/>
            <p:nvPr/>
          </p:nvSpPr>
          <p:spPr>
            <a:xfrm>
              <a:off x="5205719" y="1427866"/>
              <a:ext cx="22201" cy="26218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3" name="Google Shape;9223;p39"/>
            <p:cNvSpPr/>
            <p:nvPr/>
          </p:nvSpPr>
          <p:spPr>
            <a:xfrm>
              <a:off x="5205719" y="1427866"/>
              <a:ext cx="22201" cy="26218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4" name="Google Shape;9224;p39"/>
            <p:cNvSpPr/>
            <p:nvPr/>
          </p:nvSpPr>
          <p:spPr>
            <a:xfrm>
              <a:off x="2075318" y="1431883"/>
              <a:ext cx="22201" cy="21204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39"/>
            <p:cNvSpPr/>
            <p:nvPr/>
          </p:nvSpPr>
          <p:spPr>
            <a:xfrm>
              <a:off x="3182607" y="1447015"/>
              <a:ext cx="68535" cy="574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6" name="Google Shape;9226;p39"/>
            <p:cNvSpPr/>
            <p:nvPr/>
          </p:nvSpPr>
          <p:spPr>
            <a:xfrm>
              <a:off x="1725704" y="1458100"/>
              <a:ext cx="21204" cy="37303"/>
            </a:xfrm>
            <a:custGeom>
              <a:rect b="b" l="l" r="r" t="t"/>
              <a:pathLst>
                <a:path extrusionOk="0" h="1235" w="702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7" name="Google Shape;9227;p39"/>
            <p:cNvSpPr/>
            <p:nvPr/>
          </p:nvSpPr>
          <p:spPr>
            <a:xfrm>
              <a:off x="2865220" y="1464141"/>
              <a:ext cx="36306" cy="32259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8" name="Google Shape;9228;p39"/>
            <p:cNvSpPr/>
            <p:nvPr/>
          </p:nvSpPr>
          <p:spPr>
            <a:xfrm>
              <a:off x="4422855" y="1499390"/>
              <a:ext cx="30" cy="30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39"/>
            <p:cNvSpPr/>
            <p:nvPr/>
          </p:nvSpPr>
          <p:spPr>
            <a:xfrm>
              <a:off x="3791132" y="1499390"/>
              <a:ext cx="19180" cy="19180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0" name="Google Shape;9230;p39"/>
            <p:cNvSpPr/>
            <p:nvPr/>
          </p:nvSpPr>
          <p:spPr>
            <a:xfrm>
              <a:off x="3791132" y="1499390"/>
              <a:ext cx="19180" cy="19180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1" name="Google Shape;9231;p39"/>
            <p:cNvSpPr/>
            <p:nvPr/>
          </p:nvSpPr>
          <p:spPr>
            <a:xfrm>
              <a:off x="5051557" y="1504434"/>
              <a:ext cx="23197" cy="18183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2" name="Google Shape;9232;p39"/>
            <p:cNvSpPr/>
            <p:nvPr/>
          </p:nvSpPr>
          <p:spPr>
            <a:xfrm>
              <a:off x="6618252" y="1515519"/>
              <a:ext cx="42347" cy="28242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39"/>
            <p:cNvSpPr/>
            <p:nvPr/>
          </p:nvSpPr>
          <p:spPr>
            <a:xfrm>
              <a:off x="6618252" y="1515519"/>
              <a:ext cx="42347" cy="28242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4" name="Google Shape;9234;p39"/>
            <p:cNvSpPr/>
            <p:nvPr/>
          </p:nvSpPr>
          <p:spPr>
            <a:xfrm>
              <a:off x="1454681" y="1520563"/>
              <a:ext cx="23197" cy="16160"/>
            </a:xfrm>
            <a:custGeom>
              <a:rect b="b" l="l" r="r" t="t"/>
              <a:pathLst>
                <a:path extrusionOk="0" h="535" w="768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5" name="Google Shape;9235;p39"/>
            <p:cNvSpPr/>
            <p:nvPr/>
          </p:nvSpPr>
          <p:spPr>
            <a:xfrm>
              <a:off x="4956866" y="1526604"/>
              <a:ext cx="16129" cy="17156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6" name="Google Shape;9236;p39"/>
            <p:cNvSpPr/>
            <p:nvPr/>
          </p:nvSpPr>
          <p:spPr>
            <a:xfrm>
              <a:off x="1885907" y="1529624"/>
              <a:ext cx="52436" cy="49415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39"/>
            <p:cNvSpPr/>
            <p:nvPr/>
          </p:nvSpPr>
          <p:spPr>
            <a:xfrm>
              <a:off x="3555388" y="1529624"/>
              <a:ext cx="28242" cy="24224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8" name="Google Shape;9238;p39"/>
            <p:cNvSpPr/>
            <p:nvPr/>
          </p:nvSpPr>
          <p:spPr>
            <a:xfrm>
              <a:off x="5245015" y="1537689"/>
              <a:ext cx="33256" cy="42347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9" name="Google Shape;9239;p39"/>
            <p:cNvSpPr/>
            <p:nvPr/>
          </p:nvSpPr>
          <p:spPr>
            <a:xfrm>
              <a:off x="6085298" y="1536692"/>
              <a:ext cx="62494" cy="51409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0" name="Google Shape;9240;p39"/>
            <p:cNvSpPr/>
            <p:nvPr/>
          </p:nvSpPr>
          <p:spPr>
            <a:xfrm>
              <a:off x="3540256" y="1550798"/>
              <a:ext cx="23228" cy="28242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39"/>
            <p:cNvSpPr/>
            <p:nvPr/>
          </p:nvSpPr>
          <p:spPr>
            <a:xfrm>
              <a:off x="3424392" y="1559859"/>
              <a:ext cx="13139" cy="10088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2" name="Google Shape;9242;p39"/>
            <p:cNvSpPr/>
            <p:nvPr/>
          </p:nvSpPr>
          <p:spPr>
            <a:xfrm>
              <a:off x="1211869" y="1582029"/>
              <a:ext cx="23197" cy="16129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3" name="Google Shape;9243;p39"/>
            <p:cNvSpPr/>
            <p:nvPr/>
          </p:nvSpPr>
          <p:spPr>
            <a:xfrm>
              <a:off x="1211869" y="1582029"/>
              <a:ext cx="23197" cy="16129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4" name="Google Shape;9244;p39"/>
            <p:cNvSpPr/>
            <p:nvPr/>
          </p:nvSpPr>
          <p:spPr>
            <a:xfrm>
              <a:off x="2140801" y="1584022"/>
              <a:ext cx="27245" cy="27245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5" name="Google Shape;9245;p39"/>
            <p:cNvSpPr/>
            <p:nvPr/>
          </p:nvSpPr>
          <p:spPr>
            <a:xfrm>
              <a:off x="5270205" y="1590093"/>
              <a:ext cx="50382" cy="42347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6" name="Google Shape;9246;p39"/>
            <p:cNvSpPr/>
            <p:nvPr/>
          </p:nvSpPr>
          <p:spPr>
            <a:xfrm>
              <a:off x="1822418" y="1607219"/>
              <a:ext cx="44371" cy="62494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7" name="Google Shape;9247;p39"/>
            <p:cNvSpPr/>
            <p:nvPr/>
          </p:nvSpPr>
          <p:spPr>
            <a:xfrm>
              <a:off x="4618337" y="1611236"/>
              <a:ext cx="43344" cy="43344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8" name="Google Shape;9248;p39"/>
            <p:cNvSpPr/>
            <p:nvPr/>
          </p:nvSpPr>
          <p:spPr>
            <a:xfrm>
              <a:off x="1699517" y="1630386"/>
              <a:ext cx="31262" cy="2721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9" name="Google Shape;9249;p39"/>
            <p:cNvSpPr/>
            <p:nvPr/>
          </p:nvSpPr>
          <p:spPr>
            <a:xfrm>
              <a:off x="3286359" y="1652556"/>
              <a:ext cx="20207" cy="20177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39"/>
            <p:cNvSpPr/>
            <p:nvPr/>
          </p:nvSpPr>
          <p:spPr>
            <a:xfrm>
              <a:off x="1409344" y="1657570"/>
              <a:ext cx="22201" cy="14136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39"/>
            <p:cNvSpPr/>
            <p:nvPr/>
          </p:nvSpPr>
          <p:spPr>
            <a:xfrm>
              <a:off x="4391624" y="1661617"/>
              <a:ext cx="40324" cy="47392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39"/>
            <p:cNvSpPr/>
            <p:nvPr/>
          </p:nvSpPr>
          <p:spPr>
            <a:xfrm>
              <a:off x="2256665" y="1659593"/>
              <a:ext cx="18183" cy="17156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39"/>
            <p:cNvSpPr/>
            <p:nvPr/>
          </p:nvSpPr>
          <p:spPr>
            <a:xfrm>
              <a:off x="2756425" y="1661617"/>
              <a:ext cx="27215" cy="23197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39"/>
            <p:cNvSpPr/>
            <p:nvPr/>
          </p:nvSpPr>
          <p:spPr>
            <a:xfrm>
              <a:off x="1241076" y="1683787"/>
              <a:ext cx="26248" cy="14136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39"/>
            <p:cNvSpPr/>
            <p:nvPr/>
          </p:nvSpPr>
          <p:spPr>
            <a:xfrm>
              <a:off x="2659680" y="1681763"/>
              <a:ext cx="48388" cy="47392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39"/>
            <p:cNvSpPr/>
            <p:nvPr/>
          </p:nvSpPr>
          <p:spPr>
            <a:xfrm>
              <a:off x="1574592" y="1688831"/>
              <a:ext cx="32259" cy="31262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39"/>
            <p:cNvSpPr/>
            <p:nvPr/>
          </p:nvSpPr>
          <p:spPr>
            <a:xfrm>
              <a:off x="1574592" y="1688831"/>
              <a:ext cx="32259" cy="31262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8" name="Google Shape;9258;p39"/>
            <p:cNvSpPr/>
            <p:nvPr/>
          </p:nvSpPr>
          <p:spPr>
            <a:xfrm>
              <a:off x="1522187" y="1696866"/>
              <a:ext cx="24224" cy="14136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9" name="Google Shape;9259;p39"/>
            <p:cNvSpPr/>
            <p:nvPr/>
          </p:nvSpPr>
          <p:spPr>
            <a:xfrm>
              <a:off x="1716642" y="1710971"/>
              <a:ext cx="14136" cy="10119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0" name="Google Shape;9260;p39"/>
            <p:cNvSpPr/>
            <p:nvPr/>
          </p:nvSpPr>
          <p:spPr>
            <a:xfrm>
              <a:off x="4697925" y="1709974"/>
              <a:ext cx="13109" cy="29238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39"/>
            <p:cNvSpPr/>
            <p:nvPr/>
          </p:nvSpPr>
          <p:spPr>
            <a:xfrm>
              <a:off x="1664238" y="1730120"/>
              <a:ext cx="8095" cy="8095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39"/>
            <p:cNvSpPr/>
            <p:nvPr/>
          </p:nvSpPr>
          <p:spPr>
            <a:xfrm>
              <a:off x="3816323" y="1725076"/>
              <a:ext cx="23197" cy="22201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39"/>
            <p:cNvSpPr/>
            <p:nvPr/>
          </p:nvSpPr>
          <p:spPr>
            <a:xfrm>
              <a:off x="3307532" y="1738185"/>
              <a:ext cx="44371" cy="50412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39"/>
            <p:cNvSpPr/>
            <p:nvPr/>
          </p:nvSpPr>
          <p:spPr>
            <a:xfrm>
              <a:off x="1354946" y="1743229"/>
              <a:ext cx="18153" cy="23197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39"/>
            <p:cNvSpPr/>
            <p:nvPr/>
          </p:nvSpPr>
          <p:spPr>
            <a:xfrm>
              <a:off x="4374498" y="1743229"/>
              <a:ext cx="31262" cy="28242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39"/>
            <p:cNvSpPr/>
            <p:nvPr/>
          </p:nvSpPr>
          <p:spPr>
            <a:xfrm>
              <a:off x="1586673" y="1755311"/>
              <a:ext cx="22201" cy="13139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39"/>
            <p:cNvSpPr/>
            <p:nvPr/>
          </p:nvSpPr>
          <p:spPr>
            <a:xfrm>
              <a:off x="5510994" y="1766396"/>
              <a:ext cx="26218" cy="12112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39"/>
            <p:cNvSpPr/>
            <p:nvPr/>
          </p:nvSpPr>
          <p:spPr>
            <a:xfrm>
              <a:off x="3778054" y="1760355"/>
              <a:ext cx="18153" cy="18153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39"/>
            <p:cNvSpPr/>
            <p:nvPr/>
          </p:nvSpPr>
          <p:spPr>
            <a:xfrm>
              <a:off x="5108975" y="1771440"/>
              <a:ext cx="17187" cy="20177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39"/>
            <p:cNvSpPr/>
            <p:nvPr/>
          </p:nvSpPr>
          <p:spPr>
            <a:xfrm>
              <a:off x="6183009" y="1771440"/>
              <a:ext cx="14136" cy="30265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39"/>
            <p:cNvSpPr/>
            <p:nvPr/>
          </p:nvSpPr>
          <p:spPr>
            <a:xfrm>
              <a:off x="6001662" y="1767393"/>
              <a:ext cx="27245" cy="56453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39"/>
            <p:cNvSpPr/>
            <p:nvPr/>
          </p:nvSpPr>
          <p:spPr>
            <a:xfrm>
              <a:off x="3141287" y="1785545"/>
              <a:ext cx="48388" cy="4132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39"/>
            <p:cNvSpPr/>
            <p:nvPr/>
          </p:nvSpPr>
          <p:spPr>
            <a:xfrm>
              <a:off x="1383157" y="1801675"/>
              <a:ext cx="22201" cy="12112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39"/>
            <p:cNvSpPr/>
            <p:nvPr/>
          </p:nvSpPr>
          <p:spPr>
            <a:xfrm>
              <a:off x="1383157" y="1801675"/>
              <a:ext cx="22201" cy="12112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39"/>
            <p:cNvSpPr/>
            <p:nvPr/>
          </p:nvSpPr>
          <p:spPr>
            <a:xfrm>
              <a:off x="5280263" y="1803668"/>
              <a:ext cx="20177" cy="16160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39"/>
            <p:cNvSpPr/>
            <p:nvPr/>
          </p:nvSpPr>
          <p:spPr>
            <a:xfrm>
              <a:off x="1245124" y="1818800"/>
              <a:ext cx="29238" cy="29238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7" name="Google Shape;9277;p39"/>
            <p:cNvSpPr/>
            <p:nvPr/>
          </p:nvSpPr>
          <p:spPr>
            <a:xfrm>
              <a:off x="3576531" y="1829885"/>
              <a:ext cx="16160" cy="17156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39"/>
            <p:cNvSpPr/>
            <p:nvPr/>
          </p:nvSpPr>
          <p:spPr>
            <a:xfrm>
              <a:off x="1642098" y="1826835"/>
              <a:ext cx="48388" cy="61497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39"/>
            <p:cNvSpPr/>
            <p:nvPr/>
          </p:nvSpPr>
          <p:spPr>
            <a:xfrm>
              <a:off x="1642098" y="1826835"/>
              <a:ext cx="48388" cy="61497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39"/>
            <p:cNvSpPr/>
            <p:nvPr/>
          </p:nvSpPr>
          <p:spPr>
            <a:xfrm>
              <a:off x="2846071" y="1839943"/>
              <a:ext cx="56453" cy="44371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39"/>
            <p:cNvSpPr/>
            <p:nvPr/>
          </p:nvSpPr>
          <p:spPr>
            <a:xfrm>
              <a:off x="1455678" y="1859093"/>
              <a:ext cx="19180" cy="19180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39"/>
            <p:cNvSpPr/>
            <p:nvPr/>
          </p:nvSpPr>
          <p:spPr>
            <a:xfrm>
              <a:off x="2428950" y="1870178"/>
              <a:ext cx="24224" cy="22201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39"/>
            <p:cNvSpPr/>
            <p:nvPr/>
          </p:nvSpPr>
          <p:spPr>
            <a:xfrm>
              <a:off x="5586565" y="1906453"/>
              <a:ext cx="8095" cy="9092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39"/>
            <p:cNvSpPr/>
            <p:nvPr/>
          </p:nvSpPr>
          <p:spPr>
            <a:xfrm>
              <a:off x="6381511" y="1911467"/>
              <a:ext cx="16129" cy="17187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39"/>
            <p:cNvSpPr/>
            <p:nvPr/>
          </p:nvSpPr>
          <p:spPr>
            <a:xfrm>
              <a:off x="6381511" y="1911467"/>
              <a:ext cx="16129" cy="17187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39"/>
            <p:cNvSpPr/>
            <p:nvPr/>
          </p:nvSpPr>
          <p:spPr>
            <a:xfrm>
              <a:off x="1494973" y="1936658"/>
              <a:ext cx="54460" cy="67538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39"/>
            <p:cNvSpPr/>
            <p:nvPr/>
          </p:nvSpPr>
          <p:spPr>
            <a:xfrm>
              <a:off x="3898962" y="1906453"/>
              <a:ext cx="148125" cy="101791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39"/>
            <p:cNvSpPr/>
            <p:nvPr/>
          </p:nvSpPr>
          <p:spPr>
            <a:xfrm>
              <a:off x="4868187" y="1937685"/>
              <a:ext cx="22201" cy="13109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39"/>
            <p:cNvSpPr/>
            <p:nvPr/>
          </p:nvSpPr>
          <p:spPr>
            <a:xfrm>
              <a:off x="7006166" y="1948769"/>
              <a:ext cx="17156" cy="17156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39"/>
            <p:cNvSpPr/>
            <p:nvPr/>
          </p:nvSpPr>
          <p:spPr>
            <a:xfrm>
              <a:off x="7006166" y="1948769"/>
              <a:ext cx="17156" cy="17156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39"/>
            <p:cNvSpPr/>
            <p:nvPr/>
          </p:nvSpPr>
          <p:spPr>
            <a:xfrm>
              <a:off x="1451660" y="1951790"/>
              <a:ext cx="23197" cy="18153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39"/>
            <p:cNvSpPr/>
            <p:nvPr/>
          </p:nvSpPr>
          <p:spPr>
            <a:xfrm>
              <a:off x="6380484" y="1966892"/>
              <a:ext cx="21204" cy="16160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39"/>
            <p:cNvSpPr/>
            <p:nvPr/>
          </p:nvSpPr>
          <p:spPr>
            <a:xfrm>
              <a:off x="7280209" y="1991086"/>
              <a:ext cx="23197" cy="25221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39"/>
            <p:cNvSpPr/>
            <p:nvPr/>
          </p:nvSpPr>
          <p:spPr>
            <a:xfrm>
              <a:off x="1796231" y="1985045"/>
              <a:ext cx="11115" cy="31262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39"/>
            <p:cNvSpPr/>
            <p:nvPr/>
          </p:nvSpPr>
          <p:spPr>
            <a:xfrm>
              <a:off x="4643497" y="1993079"/>
              <a:ext cx="22201" cy="24224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39"/>
            <p:cNvSpPr/>
            <p:nvPr/>
          </p:nvSpPr>
          <p:spPr>
            <a:xfrm>
              <a:off x="2627452" y="2008212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7" name="Google Shape;9297;p39"/>
            <p:cNvSpPr/>
            <p:nvPr/>
          </p:nvSpPr>
          <p:spPr>
            <a:xfrm>
              <a:off x="5781020" y="2002171"/>
              <a:ext cx="22201" cy="28242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8" name="Google Shape;9298;p39"/>
            <p:cNvSpPr/>
            <p:nvPr/>
          </p:nvSpPr>
          <p:spPr>
            <a:xfrm>
              <a:off x="3911043" y="2016276"/>
              <a:ext cx="23197" cy="21174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39"/>
            <p:cNvSpPr/>
            <p:nvPr/>
          </p:nvSpPr>
          <p:spPr>
            <a:xfrm>
              <a:off x="5907969" y="2020293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39"/>
            <p:cNvSpPr/>
            <p:nvPr/>
          </p:nvSpPr>
          <p:spPr>
            <a:xfrm>
              <a:off x="4357372" y="1997127"/>
              <a:ext cx="74576" cy="77597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1" name="Google Shape;9301;p39"/>
            <p:cNvSpPr/>
            <p:nvPr/>
          </p:nvSpPr>
          <p:spPr>
            <a:xfrm>
              <a:off x="2525694" y="2021290"/>
              <a:ext cx="18153" cy="18183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2" name="Google Shape;9302;p39"/>
            <p:cNvSpPr/>
            <p:nvPr/>
          </p:nvSpPr>
          <p:spPr>
            <a:xfrm>
              <a:off x="4108519" y="2038416"/>
              <a:ext cx="15133" cy="15163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3" name="Google Shape;9303;p39"/>
            <p:cNvSpPr/>
            <p:nvPr/>
          </p:nvSpPr>
          <p:spPr>
            <a:xfrm>
              <a:off x="6227349" y="2031378"/>
              <a:ext cx="18153" cy="16160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4" name="Google Shape;9304;p39"/>
            <p:cNvSpPr/>
            <p:nvPr/>
          </p:nvSpPr>
          <p:spPr>
            <a:xfrm>
              <a:off x="2030978" y="2037419"/>
              <a:ext cx="18183" cy="21204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39"/>
            <p:cNvSpPr/>
            <p:nvPr/>
          </p:nvSpPr>
          <p:spPr>
            <a:xfrm>
              <a:off x="1277351" y="2048504"/>
              <a:ext cx="29269" cy="22201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39"/>
            <p:cNvSpPr/>
            <p:nvPr/>
          </p:nvSpPr>
          <p:spPr>
            <a:xfrm>
              <a:off x="6156822" y="2044487"/>
              <a:ext cx="15133" cy="3023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39"/>
            <p:cNvSpPr/>
            <p:nvPr/>
          </p:nvSpPr>
          <p:spPr>
            <a:xfrm>
              <a:off x="4312035" y="2043460"/>
              <a:ext cx="32259" cy="53433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39"/>
            <p:cNvSpPr/>
            <p:nvPr/>
          </p:nvSpPr>
          <p:spPr>
            <a:xfrm>
              <a:off x="7125050" y="2058592"/>
              <a:ext cx="39327" cy="30235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39"/>
            <p:cNvSpPr/>
            <p:nvPr/>
          </p:nvSpPr>
          <p:spPr>
            <a:xfrm>
              <a:off x="7125050" y="2058592"/>
              <a:ext cx="39327" cy="30235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39"/>
            <p:cNvSpPr/>
            <p:nvPr/>
          </p:nvSpPr>
          <p:spPr>
            <a:xfrm>
              <a:off x="2371532" y="2074691"/>
              <a:ext cx="16160" cy="18183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39"/>
            <p:cNvSpPr/>
            <p:nvPr/>
          </p:nvSpPr>
          <p:spPr>
            <a:xfrm>
              <a:off x="3326681" y="2072698"/>
              <a:ext cx="28242" cy="29238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39"/>
            <p:cNvSpPr/>
            <p:nvPr/>
          </p:nvSpPr>
          <p:spPr>
            <a:xfrm>
              <a:off x="7368889" y="2064633"/>
              <a:ext cx="10088" cy="31262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39"/>
            <p:cNvSpPr/>
            <p:nvPr/>
          </p:nvSpPr>
          <p:spPr>
            <a:xfrm>
              <a:off x="6791565" y="2103929"/>
              <a:ext cx="5074" cy="5044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39"/>
            <p:cNvSpPr/>
            <p:nvPr/>
          </p:nvSpPr>
          <p:spPr>
            <a:xfrm>
              <a:off x="2342324" y="2108943"/>
              <a:ext cx="17156" cy="17187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39"/>
            <p:cNvSpPr/>
            <p:nvPr/>
          </p:nvSpPr>
          <p:spPr>
            <a:xfrm>
              <a:off x="1858693" y="2117007"/>
              <a:ext cx="17156" cy="22201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39"/>
            <p:cNvSpPr/>
            <p:nvPr/>
          </p:nvSpPr>
          <p:spPr>
            <a:xfrm>
              <a:off x="3847554" y="2119031"/>
              <a:ext cx="29269" cy="15133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39"/>
            <p:cNvSpPr/>
            <p:nvPr/>
          </p:nvSpPr>
          <p:spPr>
            <a:xfrm>
              <a:off x="3976526" y="2126099"/>
              <a:ext cx="18153" cy="23197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39"/>
            <p:cNvSpPr/>
            <p:nvPr/>
          </p:nvSpPr>
          <p:spPr>
            <a:xfrm>
              <a:off x="3976526" y="2126099"/>
              <a:ext cx="18153" cy="23197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39"/>
            <p:cNvSpPr/>
            <p:nvPr/>
          </p:nvSpPr>
          <p:spPr>
            <a:xfrm>
              <a:off x="5653045" y="2130116"/>
              <a:ext cx="35310" cy="36306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39"/>
            <p:cNvSpPr/>
            <p:nvPr/>
          </p:nvSpPr>
          <p:spPr>
            <a:xfrm>
              <a:off x="5653045" y="2130116"/>
              <a:ext cx="35310" cy="36306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39"/>
            <p:cNvSpPr/>
            <p:nvPr/>
          </p:nvSpPr>
          <p:spPr>
            <a:xfrm>
              <a:off x="4690857" y="2130116"/>
              <a:ext cx="26248" cy="25221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39"/>
            <p:cNvSpPr/>
            <p:nvPr/>
          </p:nvSpPr>
          <p:spPr>
            <a:xfrm>
              <a:off x="4983053" y="2139177"/>
              <a:ext cx="5074" cy="4078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3" name="Google Shape;9323;p39"/>
            <p:cNvSpPr/>
            <p:nvPr/>
          </p:nvSpPr>
          <p:spPr>
            <a:xfrm>
              <a:off x="6740187" y="2125072"/>
              <a:ext cx="14136" cy="30265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39"/>
            <p:cNvSpPr/>
            <p:nvPr/>
          </p:nvSpPr>
          <p:spPr>
            <a:xfrm>
              <a:off x="4900445" y="2130116"/>
              <a:ext cx="14136" cy="29238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39"/>
            <p:cNvSpPr/>
            <p:nvPr/>
          </p:nvSpPr>
          <p:spPr>
            <a:xfrm>
              <a:off x="6828837" y="2137154"/>
              <a:ext cx="22201" cy="25221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39"/>
            <p:cNvSpPr/>
            <p:nvPr/>
          </p:nvSpPr>
          <p:spPr>
            <a:xfrm>
              <a:off x="6828837" y="2137154"/>
              <a:ext cx="22201" cy="25221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39"/>
            <p:cNvSpPr/>
            <p:nvPr/>
          </p:nvSpPr>
          <p:spPr>
            <a:xfrm>
              <a:off x="4567956" y="2127096"/>
              <a:ext cx="45368" cy="58477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39"/>
            <p:cNvSpPr/>
            <p:nvPr/>
          </p:nvSpPr>
          <p:spPr>
            <a:xfrm>
              <a:off x="4665667" y="2127096"/>
              <a:ext cx="32289" cy="53433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39"/>
            <p:cNvSpPr/>
            <p:nvPr/>
          </p:nvSpPr>
          <p:spPr>
            <a:xfrm>
              <a:off x="2982111" y="2140204"/>
              <a:ext cx="45368" cy="44341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39"/>
            <p:cNvSpPr/>
            <p:nvPr/>
          </p:nvSpPr>
          <p:spPr>
            <a:xfrm>
              <a:off x="5944244" y="2176450"/>
              <a:ext cx="31262" cy="17156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39"/>
            <p:cNvSpPr/>
            <p:nvPr/>
          </p:nvSpPr>
          <p:spPr>
            <a:xfrm>
              <a:off x="2020920" y="2185541"/>
              <a:ext cx="19180" cy="23197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2" name="Google Shape;9332;p39"/>
            <p:cNvSpPr/>
            <p:nvPr/>
          </p:nvSpPr>
          <p:spPr>
            <a:xfrm>
              <a:off x="1473830" y="2227857"/>
              <a:ext cx="13139" cy="10088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39"/>
            <p:cNvSpPr/>
            <p:nvPr/>
          </p:nvSpPr>
          <p:spPr>
            <a:xfrm>
              <a:off x="2130743" y="2205687"/>
              <a:ext cx="33286" cy="53433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4" name="Google Shape;9334;p39"/>
            <p:cNvSpPr/>
            <p:nvPr/>
          </p:nvSpPr>
          <p:spPr>
            <a:xfrm>
              <a:off x="5369940" y="2251024"/>
              <a:ext cx="13139" cy="14136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5" name="Google Shape;9335;p39"/>
            <p:cNvSpPr/>
            <p:nvPr/>
          </p:nvSpPr>
          <p:spPr>
            <a:xfrm>
              <a:off x="5885799" y="2258062"/>
              <a:ext cx="29238" cy="24224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6" name="Google Shape;9336;p39"/>
            <p:cNvSpPr/>
            <p:nvPr/>
          </p:nvSpPr>
          <p:spPr>
            <a:xfrm>
              <a:off x="7054523" y="2252021"/>
              <a:ext cx="18183" cy="17156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39"/>
            <p:cNvSpPr/>
            <p:nvPr/>
          </p:nvSpPr>
          <p:spPr>
            <a:xfrm>
              <a:off x="6612212" y="2273194"/>
              <a:ext cx="22201" cy="23197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39"/>
            <p:cNvSpPr/>
            <p:nvPr/>
          </p:nvSpPr>
          <p:spPr>
            <a:xfrm>
              <a:off x="6612212" y="2273194"/>
              <a:ext cx="22201" cy="23197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9" name="Google Shape;9339;p39"/>
            <p:cNvSpPr/>
            <p:nvPr/>
          </p:nvSpPr>
          <p:spPr>
            <a:xfrm>
              <a:off x="6064125" y="2291317"/>
              <a:ext cx="9092" cy="9092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0" name="Google Shape;9340;p39"/>
            <p:cNvSpPr/>
            <p:nvPr/>
          </p:nvSpPr>
          <p:spPr>
            <a:xfrm>
              <a:off x="5969404" y="2298384"/>
              <a:ext cx="24224" cy="16129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39"/>
            <p:cNvSpPr/>
            <p:nvPr/>
          </p:nvSpPr>
          <p:spPr>
            <a:xfrm>
              <a:off x="3376035" y="2315510"/>
              <a:ext cx="34283" cy="33256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39"/>
            <p:cNvSpPr/>
            <p:nvPr/>
          </p:nvSpPr>
          <p:spPr>
            <a:xfrm>
              <a:off x="2792670" y="2339674"/>
              <a:ext cx="50412" cy="37303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39"/>
            <p:cNvSpPr/>
            <p:nvPr/>
          </p:nvSpPr>
          <p:spPr>
            <a:xfrm>
              <a:off x="6341189" y="2339674"/>
              <a:ext cx="23197" cy="22201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39"/>
            <p:cNvSpPr/>
            <p:nvPr/>
          </p:nvSpPr>
          <p:spPr>
            <a:xfrm>
              <a:off x="6341189" y="2339674"/>
              <a:ext cx="23197" cy="22201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39"/>
            <p:cNvSpPr/>
            <p:nvPr/>
          </p:nvSpPr>
          <p:spPr>
            <a:xfrm>
              <a:off x="7016254" y="2342694"/>
              <a:ext cx="26218" cy="14136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39"/>
            <p:cNvSpPr/>
            <p:nvPr/>
          </p:nvSpPr>
          <p:spPr>
            <a:xfrm>
              <a:off x="6179988" y="2357826"/>
              <a:ext cx="22201" cy="23197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7" name="Google Shape;9347;p39"/>
            <p:cNvSpPr/>
            <p:nvPr/>
          </p:nvSpPr>
          <p:spPr>
            <a:xfrm>
              <a:off x="1499021" y="2374952"/>
              <a:ext cx="36306" cy="36306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39"/>
            <p:cNvSpPr/>
            <p:nvPr/>
          </p:nvSpPr>
          <p:spPr>
            <a:xfrm>
              <a:off x="1499021" y="2374952"/>
              <a:ext cx="36306" cy="36306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39"/>
            <p:cNvSpPr/>
            <p:nvPr/>
          </p:nvSpPr>
          <p:spPr>
            <a:xfrm>
              <a:off x="7173407" y="2368911"/>
              <a:ext cx="14136" cy="29238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39"/>
            <p:cNvSpPr/>
            <p:nvPr/>
          </p:nvSpPr>
          <p:spPr>
            <a:xfrm>
              <a:off x="6837898" y="2384014"/>
              <a:ext cx="9122" cy="9092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39"/>
            <p:cNvSpPr/>
            <p:nvPr/>
          </p:nvSpPr>
          <p:spPr>
            <a:xfrm>
              <a:off x="1866758" y="2397122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39"/>
            <p:cNvSpPr/>
            <p:nvPr/>
          </p:nvSpPr>
          <p:spPr>
            <a:xfrm>
              <a:off x="6373447" y="2450523"/>
              <a:ext cx="18153" cy="18153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39"/>
            <p:cNvSpPr/>
            <p:nvPr/>
          </p:nvSpPr>
          <p:spPr>
            <a:xfrm>
              <a:off x="1640075" y="2467649"/>
              <a:ext cx="16160" cy="16129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39"/>
            <p:cNvSpPr/>
            <p:nvPr/>
          </p:nvSpPr>
          <p:spPr>
            <a:xfrm>
              <a:off x="2074321" y="2468646"/>
              <a:ext cx="29238" cy="22201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39"/>
            <p:cNvSpPr/>
            <p:nvPr/>
          </p:nvSpPr>
          <p:spPr>
            <a:xfrm>
              <a:off x="2889414" y="2468646"/>
              <a:ext cx="28242" cy="33286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39"/>
            <p:cNvSpPr/>
            <p:nvPr/>
          </p:nvSpPr>
          <p:spPr>
            <a:xfrm>
              <a:off x="1712625" y="2466622"/>
              <a:ext cx="52406" cy="56453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39"/>
            <p:cNvSpPr/>
            <p:nvPr/>
          </p:nvSpPr>
          <p:spPr>
            <a:xfrm>
              <a:off x="1506058" y="2491813"/>
              <a:ext cx="33286" cy="22201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39"/>
            <p:cNvSpPr/>
            <p:nvPr/>
          </p:nvSpPr>
          <p:spPr>
            <a:xfrm>
              <a:off x="1245124" y="2470670"/>
              <a:ext cx="87685" cy="142084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39"/>
            <p:cNvSpPr/>
            <p:nvPr/>
          </p:nvSpPr>
          <p:spPr>
            <a:xfrm>
              <a:off x="1190726" y="2511959"/>
              <a:ext cx="36276" cy="47392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39"/>
            <p:cNvSpPr/>
            <p:nvPr/>
          </p:nvSpPr>
          <p:spPr>
            <a:xfrm>
              <a:off x="1190726" y="2511959"/>
              <a:ext cx="36276" cy="47392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39"/>
            <p:cNvSpPr/>
            <p:nvPr/>
          </p:nvSpPr>
          <p:spPr>
            <a:xfrm>
              <a:off x="7477685" y="2530112"/>
              <a:ext cx="10119" cy="9092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39"/>
            <p:cNvSpPr/>
            <p:nvPr/>
          </p:nvSpPr>
          <p:spPr>
            <a:xfrm>
              <a:off x="6974935" y="2561343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3" name="Google Shape;9363;p39"/>
            <p:cNvSpPr/>
            <p:nvPr/>
          </p:nvSpPr>
          <p:spPr>
            <a:xfrm>
              <a:off x="1519167" y="2559319"/>
              <a:ext cx="30265" cy="32289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4" name="Google Shape;9364;p39"/>
            <p:cNvSpPr/>
            <p:nvPr/>
          </p:nvSpPr>
          <p:spPr>
            <a:xfrm>
              <a:off x="1966522" y="2564364"/>
              <a:ext cx="36276" cy="42347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5" name="Google Shape;9365;p39"/>
            <p:cNvSpPr/>
            <p:nvPr/>
          </p:nvSpPr>
          <p:spPr>
            <a:xfrm>
              <a:off x="1966522" y="2564364"/>
              <a:ext cx="36276" cy="42347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6" name="Google Shape;9366;p39"/>
            <p:cNvSpPr/>
            <p:nvPr/>
          </p:nvSpPr>
          <p:spPr>
            <a:xfrm>
              <a:off x="1221957" y="2557296"/>
              <a:ext cx="22170" cy="32289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39"/>
            <p:cNvSpPr/>
            <p:nvPr/>
          </p:nvSpPr>
          <p:spPr>
            <a:xfrm>
              <a:off x="1271311" y="2574452"/>
              <a:ext cx="21204" cy="2217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39"/>
            <p:cNvSpPr/>
            <p:nvPr/>
          </p:nvSpPr>
          <p:spPr>
            <a:xfrm>
              <a:off x="7477685" y="2587530"/>
              <a:ext cx="10119" cy="18183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9" name="Google Shape;9369;p39"/>
            <p:cNvSpPr/>
            <p:nvPr/>
          </p:nvSpPr>
          <p:spPr>
            <a:xfrm>
              <a:off x="1553419" y="2589554"/>
              <a:ext cx="57450" cy="39327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0" name="Google Shape;9370;p39"/>
            <p:cNvSpPr/>
            <p:nvPr/>
          </p:nvSpPr>
          <p:spPr>
            <a:xfrm>
              <a:off x="1274331" y="2593571"/>
              <a:ext cx="22201" cy="35310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1" name="Google Shape;9371;p39"/>
            <p:cNvSpPr/>
            <p:nvPr/>
          </p:nvSpPr>
          <p:spPr>
            <a:xfrm>
              <a:off x="1433538" y="2592574"/>
              <a:ext cx="11115" cy="31262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2" name="Google Shape;9372;p39"/>
            <p:cNvSpPr/>
            <p:nvPr/>
          </p:nvSpPr>
          <p:spPr>
            <a:xfrm>
              <a:off x="1690455" y="2596592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39"/>
            <p:cNvSpPr/>
            <p:nvPr/>
          </p:nvSpPr>
          <p:spPr>
            <a:xfrm>
              <a:off x="2014879" y="2593571"/>
              <a:ext cx="61467" cy="93756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39"/>
            <p:cNvSpPr/>
            <p:nvPr/>
          </p:nvSpPr>
          <p:spPr>
            <a:xfrm>
              <a:off x="6675701" y="2618761"/>
              <a:ext cx="30265" cy="32289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39"/>
            <p:cNvSpPr/>
            <p:nvPr/>
          </p:nvSpPr>
          <p:spPr>
            <a:xfrm>
              <a:off x="1434535" y="2628850"/>
              <a:ext cx="25221" cy="12112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39"/>
            <p:cNvSpPr/>
            <p:nvPr/>
          </p:nvSpPr>
          <p:spPr>
            <a:xfrm>
              <a:off x="1950393" y="2627823"/>
              <a:ext cx="14136" cy="13139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7" name="Google Shape;9377;p39"/>
            <p:cNvSpPr/>
            <p:nvPr/>
          </p:nvSpPr>
          <p:spPr>
            <a:xfrm>
              <a:off x="6514501" y="2617765"/>
              <a:ext cx="62494" cy="64518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39"/>
            <p:cNvSpPr/>
            <p:nvPr/>
          </p:nvSpPr>
          <p:spPr>
            <a:xfrm>
              <a:off x="7054523" y="2631870"/>
              <a:ext cx="26218" cy="19180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39"/>
            <p:cNvSpPr/>
            <p:nvPr/>
          </p:nvSpPr>
          <p:spPr>
            <a:xfrm>
              <a:off x="2406810" y="2707441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0" name="Google Shape;9380;p39"/>
            <p:cNvSpPr/>
            <p:nvPr/>
          </p:nvSpPr>
          <p:spPr>
            <a:xfrm>
              <a:off x="1282396" y="2732632"/>
              <a:ext cx="20177" cy="15133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1" name="Google Shape;9381;p39"/>
            <p:cNvSpPr/>
            <p:nvPr/>
          </p:nvSpPr>
          <p:spPr>
            <a:xfrm>
              <a:off x="1282396" y="2732632"/>
              <a:ext cx="20177" cy="15133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39"/>
            <p:cNvSpPr/>
            <p:nvPr/>
          </p:nvSpPr>
          <p:spPr>
            <a:xfrm>
              <a:off x="2636514" y="2722544"/>
              <a:ext cx="14136" cy="30265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3" name="Google Shape;9383;p39"/>
            <p:cNvSpPr/>
            <p:nvPr/>
          </p:nvSpPr>
          <p:spPr>
            <a:xfrm>
              <a:off x="1911098" y="2757822"/>
              <a:ext cx="23197" cy="24194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4" name="Google Shape;9384;p39"/>
            <p:cNvSpPr/>
            <p:nvPr/>
          </p:nvSpPr>
          <p:spPr>
            <a:xfrm>
              <a:off x="6151778" y="2760843"/>
              <a:ext cx="40324" cy="6551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5" name="Google Shape;9385;p39"/>
            <p:cNvSpPr/>
            <p:nvPr/>
          </p:nvSpPr>
          <p:spPr>
            <a:xfrm>
              <a:off x="2225433" y="2770901"/>
              <a:ext cx="31262" cy="22201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39"/>
            <p:cNvSpPr/>
            <p:nvPr/>
          </p:nvSpPr>
          <p:spPr>
            <a:xfrm>
              <a:off x="7248978" y="2764860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7" name="Google Shape;9387;p39"/>
            <p:cNvSpPr/>
            <p:nvPr/>
          </p:nvSpPr>
          <p:spPr>
            <a:xfrm>
              <a:off x="6351277" y="2830343"/>
              <a:ext cx="26218" cy="12142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8" name="Google Shape;9388;p39"/>
            <p:cNvSpPr/>
            <p:nvPr/>
          </p:nvSpPr>
          <p:spPr>
            <a:xfrm>
              <a:off x="6588048" y="2839404"/>
              <a:ext cx="28242" cy="23228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9" name="Google Shape;9389;p39"/>
            <p:cNvSpPr/>
            <p:nvPr/>
          </p:nvSpPr>
          <p:spPr>
            <a:xfrm>
              <a:off x="7332614" y="2837410"/>
              <a:ext cx="36306" cy="32259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0" name="Google Shape;9390;p39"/>
            <p:cNvSpPr/>
            <p:nvPr/>
          </p:nvSpPr>
          <p:spPr>
            <a:xfrm>
              <a:off x="7332614" y="2837410"/>
              <a:ext cx="36306" cy="32259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1" name="Google Shape;9391;p39"/>
            <p:cNvSpPr/>
            <p:nvPr/>
          </p:nvSpPr>
          <p:spPr>
            <a:xfrm>
              <a:off x="5953305" y="2989550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39"/>
            <p:cNvSpPr/>
            <p:nvPr/>
          </p:nvSpPr>
          <p:spPr>
            <a:xfrm>
              <a:off x="7130094" y="2988523"/>
              <a:ext cx="19180" cy="20177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3" name="Google Shape;9393;p39"/>
            <p:cNvSpPr/>
            <p:nvPr/>
          </p:nvSpPr>
          <p:spPr>
            <a:xfrm>
              <a:off x="7130094" y="2988523"/>
              <a:ext cx="19180" cy="20177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4" name="Google Shape;9394;p39"/>
            <p:cNvSpPr/>
            <p:nvPr/>
          </p:nvSpPr>
          <p:spPr>
            <a:xfrm>
              <a:off x="7439416" y="3080223"/>
              <a:ext cx="32259" cy="25221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5" name="Google Shape;9395;p39"/>
            <p:cNvSpPr/>
            <p:nvPr/>
          </p:nvSpPr>
          <p:spPr>
            <a:xfrm>
              <a:off x="2215375" y="3129577"/>
              <a:ext cx="77597" cy="79651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6" name="Google Shape;9396;p39"/>
            <p:cNvSpPr/>
            <p:nvPr/>
          </p:nvSpPr>
          <p:spPr>
            <a:xfrm>
              <a:off x="6970918" y="3134621"/>
              <a:ext cx="38300" cy="25221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7" name="Google Shape;9397;p39"/>
            <p:cNvSpPr/>
            <p:nvPr/>
          </p:nvSpPr>
          <p:spPr>
            <a:xfrm>
              <a:off x="7402114" y="3153770"/>
              <a:ext cx="26248" cy="15133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8" name="Google Shape;9398;p39"/>
            <p:cNvSpPr/>
            <p:nvPr/>
          </p:nvSpPr>
          <p:spPr>
            <a:xfrm>
              <a:off x="7235869" y="3151747"/>
              <a:ext cx="48419" cy="38330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9" name="Google Shape;9399;p39"/>
            <p:cNvSpPr/>
            <p:nvPr/>
          </p:nvSpPr>
          <p:spPr>
            <a:xfrm>
              <a:off x="2096491" y="3189019"/>
              <a:ext cx="14136" cy="14136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0" name="Google Shape;9400;p39"/>
            <p:cNvSpPr/>
            <p:nvPr/>
          </p:nvSpPr>
          <p:spPr>
            <a:xfrm>
              <a:off x="6454032" y="3224297"/>
              <a:ext cx="21204" cy="15133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1" name="Google Shape;9401;p39"/>
            <p:cNvSpPr/>
            <p:nvPr/>
          </p:nvSpPr>
          <p:spPr>
            <a:xfrm>
              <a:off x="1980628" y="3302889"/>
              <a:ext cx="24194" cy="2721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2" name="Google Shape;9402;p39"/>
            <p:cNvSpPr/>
            <p:nvPr/>
          </p:nvSpPr>
          <p:spPr>
            <a:xfrm>
              <a:off x="7386015" y="3308930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3" name="Google Shape;9403;p39"/>
            <p:cNvSpPr/>
            <p:nvPr/>
          </p:nvSpPr>
          <p:spPr>
            <a:xfrm>
              <a:off x="7169390" y="3334120"/>
              <a:ext cx="33286" cy="2721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4" name="Google Shape;9404;p39"/>
            <p:cNvSpPr/>
            <p:nvPr/>
          </p:nvSpPr>
          <p:spPr>
            <a:xfrm>
              <a:off x="6570922" y="3360308"/>
              <a:ext cx="19150" cy="15133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5" name="Google Shape;9405;p39"/>
            <p:cNvSpPr/>
            <p:nvPr/>
          </p:nvSpPr>
          <p:spPr>
            <a:xfrm>
              <a:off x="7395076" y="3365352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6" name="Google Shape;9406;p39"/>
            <p:cNvSpPr/>
            <p:nvPr/>
          </p:nvSpPr>
          <p:spPr>
            <a:xfrm>
              <a:off x="7442436" y="3361334"/>
              <a:ext cx="14136" cy="3023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7" name="Google Shape;9407;p39"/>
            <p:cNvSpPr/>
            <p:nvPr/>
          </p:nvSpPr>
          <p:spPr>
            <a:xfrm>
              <a:off x="2012856" y="3385498"/>
              <a:ext cx="71556" cy="90706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8" name="Google Shape;9408;p39"/>
            <p:cNvSpPr/>
            <p:nvPr/>
          </p:nvSpPr>
          <p:spPr>
            <a:xfrm>
              <a:off x="2012856" y="3385498"/>
              <a:ext cx="71556" cy="90706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9" name="Google Shape;9409;p39"/>
            <p:cNvSpPr/>
            <p:nvPr/>
          </p:nvSpPr>
          <p:spPr>
            <a:xfrm>
              <a:off x="2238542" y="3404647"/>
              <a:ext cx="19180" cy="23197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0" name="Google Shape;9410;p39"/>
            <p:cNvSpPr/>
            <p:nvPr/>
          </p:nvSpPr>
          <p:spPr>
            <a:xfrm>
              <a:off x="6568899" y="3398607"/>
              <a:ext cx="13139" cy="3023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1" name="Google Shape;9411;p39"/>
            <p:cNvSpPr/>
            <p:nvPr/>
          </p:nvSpPr>
          <p:spPr>
            <a:xfrm>
              <a:off x="1628990" y="3426817"/>
              <a:ext cx="31262" cy="33256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2" name="Google Shape;9412;p39"/>
            <p:cNvSpPr/>
            <p:nvPr/>
          </p:nvSpPr>
          <p:spPr>
            <a:xfrm>
              <a:off x="6488283" y="3444940"/>
              <a:ext cx="19180" cy="19180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39"/>
            <p:cNvSpPr/>
            <p:nvPr/>
          </p:nvSpPr>
          <p:spPr>
            <a:xfrm>
              <a:off x="6488283" y="3444940"/>
              <a:ext cx="19180" cy="19180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4" name="Google Shape;9414;p39"/>
            <p:cNvSpPr/>
            <p:nvPr/>
          </p:nvSpPr>
          <p:spPr>
            <a:xfrm>
              <a:off x="6404678" y="3445967"/>
              <a:ext cx="18153" cy="17156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5" name="Google Shape;9415;p39"/>
            <p:cNvSpPr/>
            <p:nvPr/>
          </p:nvSpPr>
          <p:spPr>
            <a:xfrm>
              <a:off x="2246607" y="3489280"/>
              <a:ext cx="31262" cy="42347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6" name="Google Shape;9416;p39"/>
            <p:cNvSpPr/>
            <p:nvPr/>
          </p:nvSpPr>
          <p:spPr>
            <a:xfrm>
              <a:off x="2246607" y="3489280"/>
              <a:ext cx="31262" cy="42347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39"/>
            <p:cNvSpPr/>
            <p:nvPr/>
          </p:nvSpPr>
          <p:spPr>
            <a:xfrm>
              <a:off x="1831509" y="3494324"/>
              <a:ext cx="58447" cy="35279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39"/>
            <p:cNvSpPr/>
            <p:nvPr/>
          </p:nvSpPr>
          <p:spPr>
            <a:xfrm>
              <a:off x="2058192" y="3494324"/>
              <a:ext cx="24224" cy="26218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39"/>
            <p:cNvSpPr/>
            <p:nvPr/>
          </p:nvSpPr>
          <p:spPr>
            <a:xfrm>
              <a:off x="6576963" y="3496318"/>
              <a:ext cx="21174" cy="17156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0" name="Google Shape;9420;p39"/>
            <p:cNvSpPr/>
            <p:nvPr/>
          </p:nvSpPr>
          <p:spPr>
            <a:xfrm>
              <a:off x="1390195" y="3498341"/>
              <a:ext cx="18183" cy="17156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39"/>
            <p:cNvSpPr/>
            <p:nvPr/>
          </p:nvSpPr>
          <p:spPr>
            <a:xfrm>
              <a:off x="1466762" y="3526552"/>
              <a:ext cx="19180" cy="15133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39"/>
            <p:cNvSpPr/>
            <p:nvPr/>
          </p:nvSpPr>
          <p:spPr>
            <a:xfrm>
              <a:off x="7458535" y="3538634"/>
              <a:ext cx="30265" cy="62524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39"/>
            <p:cNvSpPr/>
            <p:nvPr/>
          </p:nvSpPr>
          <p:spPr>
            <a:xfrm>
              <a:off x="7458535" y="3538634"/>
              <a:ext cx="30265" cy="62524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39"/>
            <p:cNvSpPr/>
            <p:nvPr/>
          </p:nvSpPr>
          <p:spPr>
            <a:xfrm>
              <a:off x="1431514" y="3546698"/>
              <a:ext cx="31262" cy="50412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5" name="Google Shape;9425;p39"/>
            <p:cNvSpPr/>
            <p:nvPr/>
          </p:nvSpPr>
          <p:spPr>
            <a:xfrm>
              <a:off x="6530600" y="3545702"/>
              <a:ext cx="21204" cy="14136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39"/>
            <p:cNvSpPr/>
            <p:nvPr/>
          </p:nvSpPr>
          <p:spPr>
            <a:xfrm>
              <a:off x="1408347" y="3551742"/>
              <a:ext cx="16129" cy="13139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7" name="Google Shape;9427;p39"/>
            <p:cNvSpPr/>
            <p:nvPr/>
          </p:nvSpPr>
          <p:spPr>
            <a:xfrm>
              <a:off x="1981625" y="3536640"/>
              <a:ext cx="45368" cy="72552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8" name="Google Shape;9428;p39"/>
            <p:cNvSpPr/>
            <p:nvPr/>
          </p:nvSpPr>
          <p:spPr>
            <a:xfrm>
              <a:off x="6445967" y="3546698"/>
              <a:ext cx="38330" cy="35310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9" name="Google Shape;9429;p39"/>
            <p:cNvSpPr/>
            <p:nvPr/>
          </p:nvSpPr>
          <p:spPr>
            <a:xfrm>
              <a:off x="1701540" y="3553766"/>
              <a:ext cx="26218" cy="26218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0" name="Google Shape;9430;p39"/>
            <p:cNvSpPr/>
            <p:nvPr/>
          </p:nvSpPr>
          <p:spPr>
            <a:xfrm>
              <a:off x="6662592" y="3577930"/>
              <a:ext cx="26218" cy="13139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1" name="Google Shape;9431;p39"/>
            <p:cNvSpPr/>
            <p:nvPr/>
          </p:nvSpPr>
          <p:spPr>
            <a:xfrm>
              <a:off x="7143203" y="3591038"/>
              <a:ext cx="70559" cy="66542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2" name="Google Shape;9432;p39"/>
            <p:cNvSpPr/>
            <p:nvPr/>
          </p:nvSpPr>
          <p:spPr>
            <a:xfrm>
              <a:off x="7372906" y="3625290"/>
              <a:ext cx="26218" cy="13139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3" name="Google Shape;9433;p39"/>
            <p:cNvSpPr/>
            <p:nvPr/>
          </p:nvSpPr>
          <p:spPr>
            <a:xfrm>
              <a:off x="7351763" y="3636375"/>
              <a:ext cx="21174" cy="27245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4" name="Google Shape;9434;p39"/>
            <p:cNvSpPr/>
            <p:nvPr/>
          </p:nvSpPr>
          <p:spPr>
            <a:xfrm>
              <a:off x="6708956" y="3655524"/>
              <a:ext cx="31262" cy="28242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39"/>
            <p:cNvSpPr/>
            <p:nvPr/>
          </p:nvSpPr>
          <p:spPr>
            <a:xfrm>
              <a:off x="2113617" y="3671654"/>
              <a:ext cx="34283" cy="3023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39"/>
            <p:cNvSpPr/>
            <p:nvPr/>
          </p:nvSpPr>
          <p:spPr>
            <a:xfrm>
              <a:off x="1557466" y="3698837"/>
              <a:ext cx="27215" cy="34283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39"/>
            <p:cNvSpPr/>
            <p:nvPr/>
          </p:nvSpPr>
          <p:spPr>
            <a:xfrm>
              <a:off x="1514123" y="3735113"/>
              <a:ext cx="34283" cy="22201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39"/>
            <p:cNvSpPr/>
            <p:nvPr/>
          </p:nvSpPr>
          <p:spPr>
            <a:xfrm>
              <a:off x="2083383" y="3744174"/>
              <a:ext cx="10119" cy="15163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39"/>
            <p:cNvSpPr/>
            <p:nvPr/>
          </p:nvSpPr>
          <p:spPr>
            <a:xfrm>
              <a:off x="7141179" y="3745201"/>
              <a:ext cx="22201" cy="13109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39"/>
            <p:cNvSpPr/>
            <p:nvPr/>
          </p:nvSpPr>
          <p:spPr>
            <a:xfrm>
              <a:off x="6473181" y="3753235"/>
              <a:ext cx="21204" cy="14136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39"/>
            <p:cNvSpPr/>
            <p:nvPr/>
          </p:nvSpPr>
          <p:spPr>
            <a:xfrm>
              <a:off x="1960451" y="3759306"/>
              <a:ext cx="11115" cy="32259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39"/>
            <p:cNvSpPr/>
            <p:nvPr/>
          </p:nvSpPr>
          <p:spPr>
            <a:xfrm>
              <a:off x="6568899" y="3781446"/>
              <a:ext cx="12112" cy="16160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3" name="Google Shape;9443;p39"/>
            <p:cNvSpPr/>
            <p:nvPr/>
          </p:nvSpPr>
          <p:spPr>
            <a:xfrm>
              <a:off x="1584650" y="3791534"/>
              <a:ext cx="17156" cy="24224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39"/>
            <p:cNvSpPr/>
            <p:nvPr/>
          </p:nvSpPr>
          <p:spPr>
            <a:xfrm>
              <a:off x="6723061" y="3803616"/>
              <a:ext cx="30" cy="30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5" name="Google Shape;9445;p39"/>
            <p:cNvSpPr/>
            <p:nvPr/>
          </p:nvSpPr>
          <p:spPr>
            <a:xfrm>
              <a:off x="6916489" y="3803616"/>
              <a:ext cx="27245" cy="31262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6" name="Google Shape;9446;p39"/>
            <p:cNvSpPr/>
            <p:nvPr/>
          </p:nvSpPr>
          <p:spPr>
            <a:xfrm>
              <a:off x="6916489" y="3803616"/>
              <a:ext cx="27245" cy="31262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39"/>
            <p:cNvSpPr/>
            <p:nvPr/>
          </p:nvSpPr>
          <p:spPr>
            <a:xfrm>
              <a:off x="1531249" y="3806637"/>
              <a:ext cx="10119" cy="32289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8" name="Google Shape;9448;p39"/>
            <p:cNvSpPr/>
            <p:nvPr/>
          </p:nvSpPr>
          <p:spPr>
            <a:xfrm>
              <a:off x="1187675" y="490868"/>
              <a:ext cx="34313" cy="63491"/>
            </a:xfrm>
            <a:custGeom>
              <a:rect b="b" l="l" r="r" t="t"/>
              <a:pathLst>
                <a:path extrusionOk="0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9" name="Google Shape;9449;p39"/>
            <p:cNvSpPr/>
            <p:nvPr/>
          </p:nvSpPr>
          <p:spPr>
            <a:xfrm>
              <a:off x="1187675" y="490868"/>
              <a:ext cx="34313" cy="63491"/>
            </a:xfrm>
            <a:custGeom>
              <a:rect b="b" l="l" r="r" t="t"/>
              <a:pathLst>
                <a:path extrusionOk="0" fill="none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0" name="Google Shape;9450;p39"/>
            <p:cNvSpPr/>
            <p:nvPr/>
          </p:nvSpPr>
          <p:spPr>
            <a:xfrm>
              <a:off x="1203804" y="429402"/>
              <a:ext cx="29238" cy="26218"/>
            </a:xfrm>
            <a:custGeom>
              <a:rect b="b" l="l" r="r" t="t"/>
              <a:pathLst>
                <a:path extrusionOk="0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1" name="Google Shape;9451;p39"/>
            <p:cNvSpPr/>
            <p:nvPr/>
          </p:nvSpPr>
          <p:spPr>
            <a:xfrm>
              <a:off x="1203804" y="429402"/>
              <a:ext cx="29238" cy="26218"/>
            </a:xfrm>
            <a:custGeom>
              <a:rect b="b" l="l" r="r" t="t"/>
              <a:pathLst>
                <a:path extrusionOk="0" fill="none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2" name="Google Shape;9452;p39"/>
            <p:cNvSpPr/>
            <p:nvPr/>
          </p:nvSpPr>
          <p:spPr>
            <a:xfrm>
              <a:off x="4016819" y="721599"/>
              <a:ext cx="26248" cy="25221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3" name="Google Shape;9453;p39"/>
            <p:cNvSpPr/>
            <p:nvPr/>
          </p:nvSpPr>
          <p:spPr>
            <a:xfrm>
              <a:off x="4016819" y="721599"/>
              <a:ext cx="26248" cy="25221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4" name="Google Shape;9454;p39"/>
            <p:cNvSpPr/>
            <p:nvPr/>
          </p:nvSpPr>
          <p:spPr>
            <a:xfrm>
              <a:off x="5649027" y="834442"/>
              <a:ext cx="105808" cy="139064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39"/>
            <p:cNvSpPr/>
            <p:nvPr/>
          </p:nvSpPr>
          <p:spPr>
            <a:xfrm>
              <a:off x="5649027" y="834442"/>
              <a:ext cx="105808" cy="139064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39"/>
            <p:cNvSpPr/>
            <p:nvPr/>
          </p:nvSpPr>
          <p:spPr>
            <a:xfrm>
              <a:off x="2579095" y="1112503"/>
              <a:ext cx="18153" cy="22201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39"/>
            <p:cNvSpPr/>
            <p:nvPr/>
          </p:nvSpPr>
          <p:spPr>
            <a:xfrm>
              <a:off x="3279321" y="1331152"/>
              <a:ext cx="25221" cy="26218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8" name="Google Shape;9458;p39"/>
            <p:cNvSpPr/>
            <p:nvPr/>
          </p:nvSpPr>
          <p:spPr>
            <a:xfrm>
              <a:off x="4199192" y="1884283"/>
              <a:ext cx="29238" cy="18153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9" name="Google Shape;9459;p39"/>
            <p:cNvSpPr/>
            <p:nvPr/>
          </p:nvSpPr>
          <p:spPr>
            <a:xfrm>
              <a:off x="1651160" y="2378969"/>
              <a:ext cx="26218" cy="26218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39"/>
            <p:cNvSpPr/>
            <p:nvPr/>
          </p:nvSpPr>
          <p:spPr>
            <a:xfrm>
              <a:off x="2854135" y="2406184"/>
              <a:ext cx="26218" cy="26218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39"/>
            <p:cNvSpPr/>
            <p:nvPr/>
          </p:nvSpPr>
          <p:spPr>
            <a:xfrm>
              <a:off x="1645119" y="2552282"/>
              <a:ext cx="19150" cy="24194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2" name="Google Shape;9462;p39"/>
            <p:cNvSpPr/>
            <p:nvPr/>
          </p:nvSpPr>
          <p:spPr>
            <a:xfrm>
              <a:off x="1603799" y="2613717"/>
              <a:ext cx="50412" cy="22201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39"/>
            <p:cNvSpPr/>
            <p:nvPr/>
          </p:nvSpPr>
          <p:spPr>
            <a:xfrm>
              <a:off x="7352760" y="3636375"/>
              <a:ext cx="5074" cy="3051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39"/>
            <p:cNvSpPr/>
            <p:nvPr/>
          </p:nvSpPr>
          <p:spPr>
            <a:xfrm>
              <a:off x="7343699" y="3631331"/>
              <a:ext cx="9092" cy="5074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65" name="Google Shape;9465;p39"/>
          <p:cNvSpPr/>
          <p:nvPr/>
        </p:nvSpPr>
        <p:spPr>
          <a:xfrm>
            <a:off x="-197471" y="1539474"/>
            <a:ext cx="4564219" cy="3689462"/>
          </a:xfrm>
          <a:custGeom>
            <a:rect b="b" l="l" r="r" t="t"/>
            <a:pathLst>
              <a:path extrusionOk="0" h="122655" w="151736">
                <a:moveTo>
                  <a:pt x="27139" y="1"/>
                </a:moveTo>
                <a:cubicBezTo>
                  <a:pt x="20337" y="1"/>
                  <a:pt x="13631" y="1559"/>
                  <a:pt x="7781" y="4963"/>
                </a:cubicBezTo>
                <a:cubicBezTo>
                  <a:pt x="0" y="9492"/>
                  <a:pt x="3830" y="20191"/>
                  <a:pt x="3678" y="27973"/>
                </a:cubicBezTo>
                <a:cubicBezTo>
                  <a:pt x="3800" y="34295"/>
                  <a:pt x="4255" y="40587"/>
                  <a:pt x="5076" y="46818"/>
                </a:cubicBezTo>
                <a:lnTo>
                  <a:pt x="5076" y="122412"/>
                </a:lnTo>
                <a:lnTo>
                  <a:pt x="147419" y="122655"/>
                </a:lnTo>
                <a:cubicBezTo>
                  <a:pt x="151735" y="111257"/>
                  <a:pt x="150915" y="98551"/>
                  <a:pt x="145140" y="87852"/>
                </a:cubicBezTo>
                <a:cubicBezTo>
                  <a:pt x="138453" y="75694"/>
                  <a:pt x="125899" y="67882"/>
                  <a:pt x="112099" y="66757"/>
                </a:cubicBezTo>
                <a:cubicBezTo>
                  <a:pt x="97905" y="65602"/>
                  <a:pt x="84865" y="65694"/>
                  <a:pt x="76384" y="51681"/>
                </a:cubicBezTo>
                <a:cubicBezTo>
                  <a:pt x="69637" y="40496"/>
                  <a:pt x="71916" y="27395"/>
                  <a:pt x="63132" y="16514"/>
                </a:cubicBezTo>
                <a:cubicBezTo>
                  <a:pt x="54852" y="6286"/>
                  <a:pt x="40801" y="1"/>
                  <a:pt x="27139" y="1"/>
                </a:cubicBezTo>
                <a:close/>
              </a:path>
            </a:pathLst>
          </a:custGeom>
          <a:solidFill>
            <a:srgbClr val="134F5C">
              <a:alpha val="373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6" name="Google Shape;9466;p39"/>
          <p:cNvSpPr/>
          <p:nvPr/>
        </p:nvSpPr>
        <p:spPr>
          <a:xfrm rot="10800000">
            <a:off x="-65805" y="2914132"/>
            <a:ext cx="7049308" cy="2315017"/>
          </a:xfrm>
          <a:custGeom>
            <a:rect b="b" l="l" r="r" t="t"/>
            <a:pathLst>
              <a:path extrusionOk="0" h="76962" w="234352">
                <a:moveTo>
                  <a:pt x="0" y="1"/>
                </a:moveTo>
                <a:lnTo>
                  <a:pt x="1125" y="1125"/>
                </a:lnTo>
                <a:cubicBezTo>
                  <a:pt x="1551" y="2919"/>
                  <a:pt x="2219" y="3952"/>
                  <a:pt x="2614" y="5746"/>
                </a:cubicBezTo>
                <a:cubicBezTo>
                  <a:pt x="3642" y="5827"/>
                  <a:pt x="4707" y="5853"/>
                  <a:pt x="5791" y="5853"/>
                </a:cubicBezTo>
                <a:cubicBezTo>
                  <a:pt x="7677" y="5853"/>
                  <a:pt x="9624" y="5775"/>
                  <a:pt x="11549" y="5775"/>
                </a:cubicBezTo>
                <a:cubicBezTo>
                  <a:pt x="17590" y="5775"/>
                  <a:pt x="23420" y="6545"/>
                  <a:pt x="26475" y="12919"/>
                </a:cubicBezTo>
                <a:cubicBezTo>
                  <a:pt x="30183" y="20700"/>
                  <a:pt x="25229" y="28482"/>
                  <a:pt x="21642" y="35229"/>
                </a:cubicBezTo>
                <a:cubicBezTo>
                  <a:pt x="17083" y="43801"/>
                  <a:pt x="12706" y="54348"/>
                  <a:pt x="20487" y="62585"/>
                </a:cubicBezTo>
                <a:cubicBezTo>
                  <a:pt x="25036" y="67434"/>
                  <a:pt x="31879" y="69475"/>
                  <a:pt x="38567" y="69475"/>
                </a:cubicBezTo>
                <a:cubicBezTo>
                  <a:pt x="39342" y="69475"/>
                  <a:pt x="40115" y="69448"/>
                  <a:pt x="40883" y="69394"/>
                </a:cubicBezTo>
                <a:cubicBezTo>
                  <a:pt x="57023" y="68209"/>
                  <a:pt x="70579" y="58512"/>
                  <a:pt x="86203" y="55746"/>
                </a:cubicBezTo>
                <a:cubicBezTo>
                  <a:pt x="88239" y="55395"/>
                  <a:pt x="90323" y="55201"/>
                  <a:pt x="92401" y="55201"/>
                </a:cubicBezTo>
                <a:cubicBezTo>
                  <a:pt x="97147" y="55201"/>
                  <a:pt x="101861" y="56212"/>
                  <a:pt x="105899" y="58664"/>
                </a:cubicBezTo>
                <a:cubicBezTo>
                  <a:pt x="111309" y="61947"/>
                  <a:pt x="112738" y="68421"/>
                  <a:pt x="117419" y="72312"/>
                </a:cubicBezTo>
                <a:cubicBezTo>
                  <a:pt x="120736" y="75069"/>
                  <a:pt x="125060" y="76640"/>
                  <a:pt x="129367" y="76640"/>
                </a:cubicBezTo>
                <a:cubicBezTo>
                  <a:pt x="130664" y="76640"/>
                  <a:pt x="131959" y="76498"/>
                  <a:pt x="133225" y="76203"/>
                </a:cubicBezTo>
                <a:cubicBezTo>
                  <a:pt x="141796" y="74227"/>
                  <a:pt x="145657" y="67266"/>
                  <a:pt x="146903" y="59059"/>
                </a:cubicBezTo>
                <a:cubicBezTo>
                  <a:pt x="147784" y="53254"/>
                  <a:pt x="148392" y="46871"/>
                  <a:pt x="152526" y="42707"/>
                </a:cubicBezTo>
                <a:cubicBezTo>
                  <a:pt x="154901" y="40403"/>
                  <a:pt x="158036" y="39157"/>
                  <a:pt x="161265" y="39157"/>
                </a:cubicBezTo>
                <a:cubicBezTo>
                  <a:pt x="162170" y="39157"/>
                  <a:pt x="163081" y="39255"/>
                  <a:pt x="163985" y="39454"/>
                </a:cubicBezTo>
                <a:cubicBezTo>
                  <a:pt x="174046" y="41886"/>
                  <a:pt x="176721" y="54348"/>
                  <a:pt x="180794" y="62342"/>
                </a:cubicBezTo>
                <a:cubicBezTo>
                  <a:pt x="185579" y="71696"/>
                  <a:pt x="195331" y="76962"/>
                  <a:pt x="205595" y="76962"/>
                </a:cubicBezTo>
                <a:cubicBezTo>
                  <a:pt x="206938" y="76962"/>
                  <a:pt x="208289" y="76872"/>
                  <a:pt x="209640" y="76689"/>
                </a:cubicBezTo>
                <a:cubicBezTo>
                  <a:pt x="219001" y="75412"/>
                  <a:pt x="227543" y="70275"/>
                  <a:pt x="234351" y="63680"/>
                </a:cubicBezTo>
                <a:lnTo>
                  <a:pt x="232710" y="1125"/>
                </a:lnTo>
                <a:lnTo>
                  <a:pt x="0" y="1"/>
                </a:lnTo>
                <a:close/>
              </a:path>
            </a:pathLst>
          </a:custGeom>
          <a:solidFill>
            <a:srgbClr val="134F5C">
              <a:alpha val="373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rgbClr val="B4A7D6"/>
        </a:solidFill>
      </p:bgPr>
    </p:bg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1" name="Google Shape;871;p5"/>
          <p:cNvGrpSpPr/>
          <p:nvPr/>
        </p:nvGrpSpPr>
        <p:grpSpPr>
          <a:xfrm flipH="1">
            <a:off x="6102712" y="126281"/>
            <a:ext cx="2942076" cy="4328070"/>
            <a:chOff x="1187675" y="233950"/>
            <a:chExt cx="2366725" cy="3481675"/>
          </a:xfrm>
        </p:grpSpPr>
        <p:sp>
          <p:nvSpPr>
            <p:cNvPr id="872" name="Google Shape;872;p5"/>
            <p:cNvSpPr/>
            <p:nvPr/>
          </p:nvSpPr>
          <p:spPr>
            <a:xfrm>
              <a:off x="1189350" y="23395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5"/>
            <p:cNvSpPr/>
            <p:nvPr/>
          </p:nvSpPr>
          <p:spPr>
            <a:xfrm>
              <a:off x="3075700" y="238950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5"/>
            <p:cNvSpPr/>
            <p:nvPr/>
          </p:nvSpPr>
          <p:spPr>
            <a:xfrm>
              <a:off x="1821475" y="249800"/>
              <a:ext cx="30875" cy="35875"/>
            </a:xfrm>
            <a:custGeom>
              <a:rect b="b" l="l" r="r" t="t"/>
              <a:pathLst>
                <a:path extrusionOk="0" h="1435" w="1235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5"/>
            <p:cNvSpPr/>
            <p:nvPr/>
          </p:nvSpPr>
          <p:spPr>
            <a:xfrm>
              <a:off x="1193525" y="2564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5"/>
            <p:cNvSpPr/>
            <p:nvPr/>
          </p:nvSpPr>
          <p:spPr>
            <a:xfrm>
              <a:off x="1347800" y="287325"/>
              <a:ext cx="45050" cy="42550"/>
            </a:xfrm>
            <a:custGeom>
              <a:rect b="b" l="l" r="r" t="t"/>
              <a:pathLst>
                <a:path extrusionOk="0" h="1702" w="1802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5"/>
            <p:cNvSpPr/>
            <p:nvPr/>
          </p:nvSpPr>
          <p:spPr>
            <a:xfrm>
              <a:off x="3404275" y="291475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5"/>
            <p:cNvSpPr/>
            <p:nvPr/>
          </p:nvSpPr>
          <p:spPr>
            <a:xfrm>
              <a:off x="3439300" y="313175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5"/>
            <p:cNvSpPr/>
            <p:nvPr/>
          </p:nvSpPr>
          <p:spPr>
            <a:xfrm>
              <a:off x="2939775" y="319850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5"/>
            <p:cNvSpPr/>
            <p:nvPr/>
          </p:nvSpPr>
          <p:spPr>
            <a:xfrm>
              <a:off x="3426775" y="390725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5"/>
            <p:cNvSpPr/>
            <p:nvPr/>
          </p:nvSpPr>
          <p:spPr>
            <a:xfrm>
              <a:off x="2068325" y="39740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5"/>
            <p:cNvSpPr/>
            <p:nvPr/>
          </p:nvSpPr>
          <p:spPr>
            <a:xfrm>
              <a:off x="3261675" y="392400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5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5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fill="none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5"/>
            <p:cNvSpPr/>
            <p:nvPr/>
          </p:nvSpPr>
          <p:spPr>
            <a:xfrm>
              <a:off x="2977300" y="4174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5"/>
            <p:cNvSpPr/>
            <p:nvPr/>
          </p:nvSpPr>
          <p:spPr>
            <a:xfrm>
              <a:off x="3019000" y="4249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5"/>
            <p:cNvSpPr/>
            <p:nvPr/>
          </p:nvSpPr>
          <p:spPr>
            <a:xfrm>
              <a:off x="2718775" y="409075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5"/>
            <p:cNvSpPr/>
            <p:nvPr/>
          </p:nvSpPr>
          <p:spPr>
            <a:xfrm>
              <a:off x="2913925" y="427425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5"/>
            <p:cNvSpPr/>
            <p:nvPr/>
          </p:nvSpPr>
          <p:spPr>
            <a:xfrm>
              <a:off x="1703050" y="4349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5"/>
            <p:cNvSpPr/>
            <p:nvPr/>
          </p:nvSpPr>
          <p:spPr>
            <a:xfrm>
              <a:off x="2761300" y="439100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5"/>
            <p:cNvSpPr/>
            <p:nvPr/>
          </p:nvSpPr>
          <p:spPr>
            <a:xfrm>
              <a:off x="1796450" y="487450"/>
              <a:ext cx="22550" cy="19225"/>
            </a:xfrm>
            <a:custGeom>
              <a:rect b="b" l="l" r="r" t="t"/>
              <a:pathLst>
                <a:path extrusionOk="0" h="769" w="902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5"/>
            <p:cNvSpPr/>
            <p:nvPr/>
          </p:nvSpPr>
          <p:spPr>
            <a:xfrm>
              <a:off x="1686375" y="5049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5"/>
            <p:cNvSpPr/>
            <p:nvPr/>
          </p:nvSpPr>
          <p:spPr>
            <a:xfrm>
              <a:off x="1274425" y="520825"/>
              <a:ext cx="21700" cy="15850"/>
            </a:xfrm>
            <a:custGeom>
              <a:rect b="b" l="l" r="r" t="t"/>
              <a:pathLst>
                <a:path extrusionOk="0" h="634" w="868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5"/>
            <p:cNvSpPr/>
            <p:nvPr/>
          </p:nvSpPr>
          <p:spPr>
            <a:xfrm>
              <a:off x="1314450" y="521650"/>
              <a:ext cx="25875" cy="28375"/>
            </a:xfrm>
            <a:custGeom>
              <a:rect b="b" l="l" r="r" t="t"/>
              <a:pathLst>
                <a:path extrusionOk="0" h="1135" w="1035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5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5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fill="none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5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5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5"/>
            <p:cNvSpPr/>
            <p:nvPr/>
          </p:nvSpPr>
          <p:spPr>
            <a:xfrm>
              <a:off x="1874850" y="530825"/>
              <a:ext cx="25875" cy="21700"/>
            </a:xfrm>
            <a:custGeom>
              <a:rect b="b" l="l" r="r" t="t"/>
              <a:pathLst>
                <a:path extrusionOk="0" h="868" w="1035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5"/>
            <p:cNvSpPr/>
            <p:nvPr/>
          </p:nvSpPr>
          <p:spPr>
            <a:xfrm>
              <a:off x="1233550" y="550000"/>
              <a:ext cx="30050" cy="15050"/>
            </a:xfrm>
            <a:custGeom>
              <a:rect b="b" l="l" r="r" t="t"/>
              <a:pathLst>
                <a:path extrusionOk="0" h="602" w="1202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5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5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5"/>
            <p:cNvSpPr/>
            <p:nvPr/>
          </p:nvSpPr>
          <p:spPr>
            <a:xfrm>
              <a:off x="1719725" y="559175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5"/>
            <p:cNvSpPr/>
            <p:nvPr/>
          </p:nvSpPr>
          <p:spPr>
            <a:xfrm>
              <a:off x="1992425" y="58502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5"/>
            <p:cNvSpPr/>
            <p:nvPr/>
          </p:nvSpPr>
          <p:spPr>
            <a:xfrm>
              <a:off x="1734750" y="600875"/>
              <a:ext cx="16700" cy="11700"/>
            </a:xfrm>
            <a:custGeom>
              <a:rect b="b" l="l" r="r" t="t"/>
              <a:pathLst>
                <a:path extrusionOk="0" h="468" w="668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5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5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5"/>
            <p:cNvSpPr/>
            <p:nvPr/>
          </p:nvSpPr>
          <p:spPr>
            <a:xfrm>
              <a:off x="2711275" y="580025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5"/>
            <p:cNvSpPr/>
            <p:nvPr/>
          </p:nvSpPr>
          <p:spPr>
            <a:xfrm>
              <a:off x="1647175" y="632550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5"/>
            <p:cNvSpPr/>
            <p:nvPr/>
          </p:nvSpPr>
          <p:spPr>
            <a:xfrm>
              <a:off x="1558775" y="635900"/>
              <a:ext cx="19225" cy="16700"/>
            </a:xfrm>
            <a:custGeom>
              <a:rect b="b" l="l" r="r" t="t"/>
              <a:pathLst>
                <a:path extrusionOk="0" h="668" w="769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5"/>
            <p:cNvSpPr/>
            <p:nvPr/>
          </p:nvSpPr>
          <p:spPr>
            <a:xfrm>
              <a:off x="1757250" y="643400"/>
              <a:ext cx="19225" cy="20050"/>
            </a:xfrm>
            <a:custGeom>
              <a:rect b="b" l="l" r="r" t="t"/>
              <a:pathLst>
                <a:path extrusionOk="0" h="802" w="769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5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5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fill="none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5"/>
            <p:cNvSpPr/>
            <p:nvPr/>
          </p:nvSpPr>
          <p:spPr>
            <a:xfrm>
              <a:off x="1306950" y="632550"/>
              <a:ext cx="79225" cy="70925"/>
            </a:xfrm>
            <a:custGeom>
              <a:rect b="b" l="l" r="r" t="t"/>
              <a:pathLst>
                <a:path extrusionOk="0" h="2837" w="3169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5"/>
            <p:cNvSpPr/>
            <p:nvPr/>
          </p:nvSpPr>
          <p:spPr>
            <a:xfrm>
              <a:off x="2918100" y="665075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5"/>
            <p:cNvSpPr/>
            <p:nvPr/>
          </p:nvSpPr>
          <p:spPr>
            <a:xfrm>
              <a:off x="1201025" y="6734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5"/>
            <p:cNvSpPr/>
            <p:nvPr/>
          </p:nvSpPr>
          <p:spPr>
            <a:xfrm>
              <a:off x="1823150" y="675925"/>
              <a:ext cx="29200" cy="24200"/>
            </a:xfrm>
            <a:custGeom>
              <a:rect b="b" l="l" r="r" t="t"/>
              <a:pathLst>
                <a:path extrusionOk="0" h="968" w="1168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5"/>
            <p:cNvSpPr/>
            <p:nvPr/>
          </p:nvSpPr>
          <p:spPr>
            <a:xfrm>
              <a:off x="3056525" y="716800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5"/>
            <p:cNvSpPr/>
            <p:nvPr/>
          </p:nvSpPr>
          <p:spPr>
            <a:xfrm>
              <a:off x="1596300" y="724300"/>
              <a:ext cx="28400" cy="22525"/>
            </a:xfrm>
            <a:custGeom>
              <a:rect b="b" l="l" r="r" t="t"/>
              <a:pathLst>
                <a:path extrusionOk="0" h="901" w="1136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5"/>
            <p:cNvSpPr/>
            <p:nvPr/>
          </p:nvSpPr>
          <p:spPr>
            <a:xfrm>
              <a:off x="1537925" y="736800"/>
              <a:ext cx="26725" cy="21700"/>
            </a:xfrm>
            <a:custGeom>
              <a:rect b="b" l="l" r="r" t="t"/>
              <a:pathLst>
                <a:path extrusionOk="0" h="868" w="1069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5"/>
            <p:cNvSpPr/>
            <p:nvPr/>
          </p:nvSpPr>
          <p:spPr>
            <a:xfrm>
              <a:off x="2588675" y="742650"/>
              <a:ext cx="19225" cy="14200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5"/>
            <p:cNvSpPr/>
            <p:nvPr/>
          </p:nvSpPr>
          <p:spPr>
            <a:xfrm>
              <a:off x="3392600" y="747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5"/>
            <p:cNvSpPr/>
            <p:nvPr/>
          </p:nvSpPr>
          <p:spPr>
            <a:xfrm>
              <a:off x="2418575" y="747650"/>
              <a:ext cx="34200" cy="29200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5"/>
            <p:cNvSpPr/>
            <p:nvPr/>
          </p:nvSpPr>
          <p:spPr>
            <a:xfrm>
              <a:off x="1361975" y="773500"/>
              <a:ext cx="29225" cy="32550"/>
            </a:xfrm>
            <a:custGeom>
              <a:rect b="b" l="l" r="r" t="t"/>
              <a:pathLst>
                <a:path extrusionOk="0" h="1302" w="1169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5"/>
            <p:cNvSpPr/>
            <p:nvPr/>
          </p:nvSpPr>
          <p:spPr>
            <a:xfrm>
              <a:off x="2293475" y="791000"/>
              <a:ext cx="19200" cy="16700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5"/>
            <p:cNvSpPr/>
            <p:nvPr/>
          </p:nvSpPr>
          <p:spPr>
            <a:xfrm>
              <a:off x="1190200" y="801850"/>
              <a:ext cx="24200" cy="22550"/>
            </a:xfrm>
            <a:custGeom>
              <a:rect b="b" l="l" r="r" t="t"/>
              <a:pathLst>
                <a:path extrusionOk="0" h="902" w="968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5"/>
            <p:cNvSpPr/>
            <p:nvPr/>
          </p:nvSpPr>
          <p:spPr>
            <a:xfrm>
              <a:off x="1287750" y="812700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5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5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fill="none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5"/>
            <p:cNvSpPr/>
            <p:nvPr/>
          </p:nvSpPr>
          <p:spPr>
            <a:xfrm>
              <a:off x="1211875" y="813525"/>
              <a:ext cx="74250" cy="95925"/>
            </a:xfrm>
            <a:custGeom>
              <a:rect b="b" l="l" r="r" t="t"/>
              <a:pathLst>
                <a:path extrusionOk="0" h="3837" w="297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5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5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5"/>
            <p:cNvSpPr/>
            <p:nvPr/>
          </p:nvSpPr>
          <p:spPr>
            <a:xfrm>
              <a:off x="2612875" y="8744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5"/>
            <p:cNvSpPr/>
            <p:nvPr/>
          </p:nvSpPr>
          <p:spPr>
            <a:xfrm>
              <a:off x="1450375" y="87772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5"/>
            <p:cNvSpPr/>
            <p:nvPr/>
          </p:nvSpPr>
          <p:spPr>
            <a:xfrm>
              <a:off x="1292750" y="88940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5"/>
            <p:cNvSpPr/>
            <p:nvPr/>
          </p:nvSpPr>
          <p:spPr>
            <a:xfrm>
              <a:off x="2938100" y="918600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5"/>
            <p:cNvSpPr/>
            <p:nvPr/>
          </p:nvSpPr>
          <p:spPr>
            <a:xfrm>
              <a:off x="1193525" y="941950"/>
              <a:ext cx="22550" cy="16700"/>
            </a:xfrm>
            <a:custGeom>
              <a:rect b="b" l="l" r="r" t="t"/>
              <a:pathLst>
                <a:path extrusionOk="0" h="668" w="902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5"/>
            <p:cNvSpPr/>
            <p:nvPr/>
          </p:nvSpPr>
          <p:spPr>
            <a:xfrm>
              <a:off x="1814800" y="9419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5"/>
            <p:cNvSpPr/>
            <p:nvPr/>
          </p:nvSpPr>
          <p:spPr>
            <a:xfrm>
              <a:off x="2846375" y="945275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5"/>
            <p:cNvSpPr/>
            <p:nvPr/>
          </p:nvSpPr>
          <p:spPr>
            <a:xfrm>
              <a:off x="2230100" y="959450"/>
              <a:ext cx="31700" cy="12550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5"/>
            <p:cNvSpPr/>
            <p:nvPr/>
          </p:nvSpPr>
          <p:spPr>
            <a:xfrm>
              <a:off x="2406050" y="960300"/>
              <a:ext cx="50075" cy="42550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5"/>
            <p:cNvSpPr/>
            <p:nvPr/>
          </p:nvSpPr>
          <p:spPr>
            <a:xfrm>
              <a:off x="1635500" y="96612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5"/>
            <p:cNvSpPr/>
            <p:nvPr/>
          </p:nvSpPr>
          <p:spPr>
            <a:xfrm>
              <a:off x="1592150" y="978650"/>
              <a:ext cx="15850" cy="15850"/>
            </a:xfrm>
            <a:custGeom>
              <a:rect b="b" l="l" r="r" t="t"/>
              <a:pathLst>
                <a:path extrusionOk="0" h="634" w="634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5"/>
            <p:cNvSpPr/>
            <p:nvPr/>
          </p:nvSpPr>
          <p:spPr>
            <a:xfrm>
              <a:off x="1738925" y="980300"/>
              <a:ext cx="45050" cy="44225"/>
            </a:xfrm>
            <a:custGeom>
              <a:rect b="b" l="l" r="r" t="t"/>
              <a:pathLst>
                <a:path extrusionOk="0" h="1769" w="1802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5"/>
            <p:cNvSpPr/>
            <p:nvPr/>
          </p:nvSpPr>
          <p:spPr>
            <a:xfrm>
              <a:off x="1587975" y="9986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5"/>
            <p:cNvSpPr/>
            <p:nvPr/>
          </p:nvSpPr>
          <p:spPr>
            <a:xfrm>
              <a:off x="3232475" y="1007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5"/>
            <p:cNvSpPr/>
            <p:nvPr/>
          </p:nvSpPr>
          <p:spPr>
            <a:xfrm>
              <a:off x="2184225" y="1042850"/>
              <a:ext cx="28375" cy="30050"/>
            </a:xfrm>
            <a:custGeom>
              <a:rect b="b" l="l" r="r" t="t"/>
              <a:pathLst>
                <a:path extrusionOk="0" h="1202" w="1135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5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5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5"/>
            <p:cNvSpPr/>
            <p:nvPr/>
          </p:nvSpPr>
          <p:spPr>
            <a:xfrm>
              <a:off x="1395325" y="10803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5"/>
            <p:cNvSpPr/>
            <p:nvPr/>
          </p:nvSpPr>
          <p:spPr>
            <a:xfrm>
              <a:off x="2336000" y="1112075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5"/>
            <p:cNvSpPr/>
            <p:nvPr/>
          </p:nvSpPr>
          <p:spPr>
            <a:xfrm>
              <a:off x="1999100" y="1122075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5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5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fill="none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5"/>
            <p:cNvSpPr/>
            <p:nvPr/>
          </p:nvSpPr>
          <p:spPr>
            <a:xfrm>
              <a:off x="1592150" y="1130425"/>
              <a:ext cx="37550" cy="37550"/>
            </a:xfrm>
            <a:custGeom>
              <a:rect b="b" l="l" r="r" t="t"/>
              <a:pathLst>
                <a:path extrusionOk="0" h="1502" w="1502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5"/>
            <p:cNvSpPr/>
            <p:nvPr/>
          </p:nvSpPr>
          <p:spPr>
            <a:xfrm>
              <a:off x="1417850" y="1126250"/>
              <a:ext cx="65075" cy="105925"/>
            </a:xfrm>
            <a:custGeom>
              <a:rect b="b" l="l" r="r" t="t"/>
              <a:pathLst>
                <a:path extrusionOk="0" h="4237" w="2603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5"/>
            <p:cNvSpPr/>
            <p:nvPr/>
          </p:nvSpPr>
          <p:spPr>
            <a:xfrm>
              <a:off x="2032450" y="116377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5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5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5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5"/>
            <p:cNvSpPr/>
            <p:nvPr/>
          </p:nvSpPr>
          <p:spPr>
            <a:xfrm>
              <a:off x="1639675" y="119297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5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5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5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5"/>
            <p:cNvSpPr/>
            <p:nvPr/>
          </p:nvSpPr>
          <p:spPr>
            <a:xfrm>
              <a:off x="1922375" y="122547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5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5"/>
            <p:cNvSpPr/>
            <p:nvPr/>
          </p:nvSpPr>
          <p:spPr>
            <a:xfrm>
              <a:off x="1633000" y="1247175"/>
              <a:ext cx="17550" cy="30875"/>
            </a:xfrm>
            <a:custGeom>
              <a:rect b="b" l="l" r="r" t="t"/>
              <a:pathLst>
                <a:path extrusionOk="0" h="1235" w="702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5"/>
            <p:cNvSpPr/>
            <p:nvPr/>
          </p:nvSpPr>
          <p:spPr>
            <a:xfrm>
              <a:off x="2576175" y="125217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5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5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5"/>
            <p:cNvSpPr/>
            <p:nvPr/>
          </p:nvSpPr>
          <p:spPr>
            <a:xfrm>
              <a:off x="1408675" y="129887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5"/>
            <p:cNvSpPr/>
            <p:nvPr/>
          </p:nvSpPr>
          <p:spPr>
            <a:xfrm>
              <a:off x="1765600" y="1306375"/>
              <a:ext cx="43400" cy="40900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5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5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5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5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5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5"/>
            <p:cNvSpPr/>
            <p:nvPr/>
          </p:nvSpPr>
          <p:spPr>
            <a:xfrm>
              <a:off x="1976575" y="1351400"/>
              <a:ext cx="22550" cy="22550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5"/>
            <p:cNvSpPr/>
            <p:nvPr/>
          </p:nvSpPr>
          <p:spPr>
            <a:xfrm>
              <a:off x="1713050" y="1370600"/>
              <a:ext cx="36725" cy="51725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5"/>
            <p:cNvSpPr/>
            <p:nvPr/>
          </p:nvSpPr>
          <p:spPr>
            <a:xfrm>
              <a:off x="1611325" y="13897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5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5"/>
            <p:cNvSpPr/>
            <p:nvPr/>
          </p:nvSpPr>
          <p:spPr>
            <a:xfrm>
              <a:off x="1371150" y="1412275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5"/>
            <p:cNvSpPr/>
            <p:nvPr/>
          </p:nvSpPr>
          <p:spPr>
            <a:xfrm>
              <a:off x="2072475" y="14139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5"/>
            <p:cNvSpPr/>
            <p:nvPr/>
          </p:nvSpPr>
          <p:spPr>
            <a:xfrm>
              <a:off x="2486125" y="1415625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5"/>
            <p:cNvSpPr/>
            <p:nvPr/>
          </p:nvSpPr>
          <p:spPr>
            <a:xfrm>
              <a:off x="1231875" y="1433975"/>
              <a:ext cx="21725" cy="11700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5"/>
            <p:cNvSpPr/>
            <p:nvPr/>
          </p:nvSpPr>
          <p:spPr>
            <a:xfrm>
              <a:off x="2406050" y="1432300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5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5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5"/>
            <p:cNvSpPr/>
            <p:nvPr/>
          </p:nvSpPr>
          <p:spPr>
            <a:xfrm>
              <a:off x="1464550" y="1444800"/>
              <a:ext cx="20050" cy="11700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5"/>
            <p:cNvSpPr/>
            <p:nvPr/>
          </p:nvSpPr>
          <p:spPr>
            <a:xfrm>
              <a:off x="1625500" y="1456475"/>
              <a:ext cx="11700" cy="8375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5"/>
            <p:cNvSpPr/>
            <p:nvPr/>
          </p:nvSpPr>
          <p:spPr>
            <a:xfrm>
              <a:off x="1582125" y="1472325"/>
              <a:ext cx="6700" cy="6700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5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5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5"/>
            <p:cNvSpPr/>
            <p:nvPr/>
          </p:nvSpPr>
          <p:spPr>
            <a:xfrm>
              <a:off x="1326125" y="14831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5"/>
            <p:cNvSpPr/>
            <p:nvPr/>
          </p:nvSpPr>
          <p:spPr>
            <a:xfrm>
              <a:off x="1517925" y="14931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5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5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5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5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5"/>
            <p:cNvSpPr/>
            <p:nvPr/>
          </p:nvSpPr>
          <p:spPr>
            <a:xfrm>
              <a:off x="1235225" y="1545725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5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5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5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5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5"/>
            <p:cNvSpPr/>
            <p:nvPr/>
          </p:nvSpPr>
          <p:spPr>
            <a:xfrm>
              <a:off x="1409500" y="15790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5"/>
            <p:cNvSpPr/>
            <p:nvPr/>
          </p:nvSpPr>
          <p:spPr>
            <a:xfrm>
              <a:off x="2215075" y="1588250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5"/>
            <p:cNvSpPr/>
            <p:nvPr/>
          </p:nvSpPr>
          <p:spPr>
            <a:xfrm>
              <a:off x="1442025" y="1643275"/>
              <a:ext cx="45075" cy="55900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5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5"/>
            <p:cNvSpPr/>
            <p:nvPr/>
          </p:nvSpPr>
          <p:spPr>
            <a:xfrm>
              <a:off x="1406175" y="1655800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5"/>
            <p:cNvSpPr/>
            <p:nvPr/>
          </p:nvSpPr>
          <p:spPr>
            <a:xfrm>
              <a:off x="1691375" y="168332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5"/>
            <p:cNvSpPr/>
            <p:nvPr/>
          </p:nvSpPr>
          <p:spPr>
            <a:xfrm>
              <a:off x="2379375" y="17025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5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5"/>
            <p:cNvSpPr/>
            <p:nvPr/>
          </p:nvSpPr>
          <p:spPr>
            <a:xfrm>
              <a:off x="2295150" y="171332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5"/>
            <p:cNvSpPr/>
            <p:nvPr/>
          </p:nvSpPr>
          <p:spPr>
            <a:xfrm>
              <a:off x="1885675" y="1726675"/>
              <a:ext cx="15050" cy="17550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5"/>
            <p:cNvSpPr/>
            <p:nvPr/>
          </p:nvSpPr>
          <p:spPr>
            <a:xfrm>
              <a:off x="1261900" y="1735850"/>
              <a:ext cx="24225" cy="18375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5"/>
            <p:cNvSpPr/>
            <p:nvPr/>
          </p:nvSpPr>
          <p:spPr>
            <a:xfrm>
              <a:off x="2167550" y="1757525"/>
              <a:ext cx="13375" cy="15050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5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5"/>
            <p:cNvSpPr/>
            <p:nvPr/>
          </p:nvSpPr>
          <p:spPr>
            <a:xfrm>
              <a:off x="2143375" y="1785875"/>
              <a:ext cx="14200" cy="14225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5"/>
            <p:cNvSpPr/>
            <p:nvPr/>
          </p:nvSpPr>
          <p:spPr>
            <a:xfrm>
              <a:off x="1743075" y="1792550"/>
              <a:ext cx="14200" cy="18375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5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5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5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5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5"/>
            <p:cNvSpPr/>
            <p:nvPr/>
          </p:nvSpPr>
          <p:spPr>
            <a:xfrm>
              <a:off x="1877350" y="1849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5"/>
            <p:cNvSpPr/>
            <p:nvPr/>
          </p:nvSpPr>
          <p:spPr>
            <a:xfrm>
              <a:off x="1424525" y="18843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5"/>
            <p:cNvSpPr/>
            <p:nvPr/>
          </p:nvSpPr>
          <p:spPr>
            <a:xfrm>
              <a:off x="1968250" y="1865950"/>
              <a:ext cx="27550" cy="44225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5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5"/>
            <p:cNvSpPr/>
            <p:nvPr/>
          </p:nvSpPr>
          <p:spPr>
            <a:xfrm>
              <a:off x="2516125" y="1976850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5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5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5"/>
            <p:cNvSpPr/>
            <p:nvPr/>
          </p:nvSpPr>
          <p:spPr>
            <a:xfrm>
              <a:off x="1749750" y="20244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5"/>
            <p:cNvSpPr/>
            <p:nvPr/>
          </p:nvSpPr>
          <p:spPr>
            <a:xfrm>
              <a:off x="1562125" y="2082775"/>
              <a:ext cx="13375" cy="13350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5"/>
            <p:cNvSpPr/>
            <p:nvPr/>
          </p:nvSpPr>
          <p:spPr>
            <a:xfrm>
              <a:off x="1921550" y="2083600"/>
              <a:ext cx="24200" cy="18375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5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5"/>
            <p:cNvSpPr/>
            <p:nvPr/>
          </p:nvSpPr>
          <p:spPr>
            <a:xfrm>
              <a:off x="1622175" y="2081925"/>
              <a:ext cx="43375" cy="46725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5"/>
            <p:cNvSpPr/>
            <p:nvPr/>
          </p:nvSpPr>
          <p:spPr>
            <a:xfrm>
              <a:off x="1451200" y="2102775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5"/>
            <p:cNvSpPr/>
            <p:nvPr/>
          </p:nvSpPr>
          <p:spPr>
            <a:xfrm>
              <a:off x="1235225" y="2085275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5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5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5"/>
            <p:cNvSpPr/>
            <p:nvPr/>
          </p:nvSpPr>
          <p:spPr>
            <a:xfrm>
              <a:off x="1462050" y="21586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5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5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5"/>
            <p:cNvSpPr/>
            <p:nvPr/>
          </p:nvSpPr>
          <p:spPr>
            <a:xfrm>
              <a:off x="1216050" y="2156975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5"/>
            <p:cNvSpPr/>
            <p:nvPr/>
          </p:nvSpPr>
          <p:spPr>
            <a:xfrm>
              <a:off x="1256900" y="2171175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5"/>
            <p:cNvSpPr/>
            <p:nvPr/>
          </p:nvSpPr>
          <p:spPr>
            <a:xfrm>
              <a:off x="1490400" y="2183675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5"/>
            <p:cNvSpPr/>
            <p:nvPr/>
          </p:nvSpPr>
          <p:spPr>
            <a:xfrm>
              <a:off x="1259400" y="2187000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5"/>
            <p:cNvSpPr/>
            <p:nvPr/>
          </p:nvSpPr>
          <p:spPr>
            <a:xfrm>
              <a:off x="1391175" y="218617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5"/>
            <p:cNvSpPr/>
            <p:nvPr/>
          </p:nvSpPr>
          <p:spPr>
            <a:xfrm>
              <a:off x="1603825" y="21895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5"/>
            <p:cNvSpPr/>
            <p:nvPr/>
          </p:nvSpPr>
          <p:spPr>
            <a:xfrm>
              <a:off x="1872350" y="2187000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5"/>
            <p:cNvSpPr/>
            <p:nvPr/>
          </p:nvSpPr>
          <p:spPr>
            <a:xfrm>
              <a:off x="1392000" y="2216200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5"/>
            <p:cNvSpPr/>
            <p:nvPr/>
          </p:nvSpPr>
          <p:spPr>
            <a:xfrm>
              <a:off x="1818975" y="2215350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5"/>
            <p:cNvSpPr/>
            <p:nvPr/>
          </p:nvSpPr>
          <p:spPr>
            <a:xfrm>
              <a:off x="2196750" y="22812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5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5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5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5"/>
            <p:cNvSpPr/>
            <p:nvPr/>
          </p:nvSpPr>
          <p:spPr>
            <a:xfrm>
              <a:off x="1786450" y="232295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5"/>
            <p:cNvSpPr/>
            <p:nvPr/>
          </p:nvSpPr>
          <p:spPr>
            <a:xfrm>
              <a:off x="2046625" y="2333775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5"/>
            <p:cNvSpPr/>
            <p:nvPr/>
          </p:nvSpPr>
          <p:spPr>
            <a:xfrm>
              <a:off x="2038300" y="263065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5"/>
            <p:cNvSpPr/>
            <p:nvPr/>
          </p:nvSpPr>
          <p:spPr>
            <a:xfrm>
              <a:off x="1939900" y="2679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5"/>
            <p:cNvSpPr/>
            <p:nvPr/>
          </p:nvSpPr>
          <p:spPr>
            <a:xfrm>
              <a:off x="1844000" y="27741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5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5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5"/>
            <p:cNvSpPr/>
            <p:nvPr/>
          </p:nvSpPr>
          <p:spPr>
            <a:xfrm>
              <a:off x="2057475" y="28583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5"/>
            <p:cNvSpPr/>
            <p:nvPr/>
          </p:nvSpPr>
          <p:spPr>
            <a:xfrm>
              <a:off x="1552950" y="28766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5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5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5"/>
            <p:cNvSpPr/>
            <p:nvPr/>
          </p:nvSpPr>
          <p:spPr>
            <a:xfrm>
              <a:off x="1720575" y="29325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5"/>
            <p:cNvSpPr/>
            <p:nvPr/>
          </p:nvSpPr>
          <p:spPr>
            <a:xfrm>
              <a:off x="1908200" y="29325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5"/>
            <p:cNvSpPr/>
            <p:nvPr/>
          </p:nvSpPr>
          <p:spPr>
            <a:xfrm>
              <a:off x="1355300" y="2935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5"/>
            <p:cNvSpPr/>
            <p:nvPr/>
          </p:nvSpPr>
          <p:spPr>
            <a:xfrm>
              <a:off x="1418675" y="29592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5"/>
            <p:cNvSpPr/>
            <p:nvPr/>
          </p:nvSpPr>
          <p:spPr>
            <a:xfrm>
              <a:off x="1389500" y="29759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5"/>
            <p:cNvSpPr/>
            <p:nvPr/>
          </p:nvSpPr>
          <p:spPr>
            <a:xfrm>
              <a:off x="1370325" y="29800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5"/>
            <p:cNvSpPr/>
            <p:nvPr/>
          </p:nvSpPr>
          <p:spPr>
            <a:xfrm>
              <a:off x="1844825" y="29675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5"/>
            <p:cNvSpPr/>
            <p:nvPr/>
          </p:nvSpPr>
          <p:spPr>
            <a:xfrm>
              <a:off x="1613000" y="29817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5"/>
            <p:cNvSpPr/>
            <p:nvPr/>
          </p:nvSpPr>
          <p:spPr>
            <a:xfrm>
              <a:off x="1954075" y="30793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5"/>
            <p:cNvSpPr/>
            <p:nvPr/>
          </p:nvSpPr>
          <p:spPr>
            <a:xfrm>
              <a:off x="1493750" y="31018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5"/>
            <p:cNvSpPr/>
            <p:nvPr/>
          </p:nvSpPr>
          <p:spPr>
            <a:xfrm>
              <a:off x="1457875" y="31318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5"/>
            <p:cNvSpPr/>
            <p:nvPr/>
          </p:nvSpPr>
          <p:spPr>
            <a:xfrm>
              <a:off x="1929050" y="31393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5"/>
            <p:cNvSpPr/>
            <p:nvPr/>
          </p:nvSpPr>
          <p:spPr>
            <a:xfrm>
              <a:off x="1827300" y="315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5"/>
            <p:cNvSpPr/>
            <p:nvPr/>
          </p:nvSpPr>
          <p:spPr>
            <a:xfrm>
              <a:off x="1516250" y="31785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5"/>
            <p:cNvSpPr/>
            <p:nvPr/>
          </p:nvSpPr>
          <p:spPr>
            <a:xfrm>
              <a:off x="1472050" y="31910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5"/>
            <p:cNvSpPr/>
            <p:nvPr/>
          </p:nvSpPr>
          <p:spPr>
            <a:xfrm>
              <a:off x="1620500" y="32060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5"/>
            <p:cNvSpPr/>
            <p:nvPr/>
          </p:nvSpPr>
          <p:spPr>
            <a:xfrm>
              <a:off x="2078325" y="32135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5"/>
            <p:cNvSpPr/>
            <p:nvPr/>
          </p:nvSpPr>
          <p:spPr>
            <a:xfrm>
              <a:off x="2149200" y="32336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5"/>
            <p:cNvSpPr/>
            <p:nvPr/>
          </p:nvSpPr>
          <p:spPr>
            <a:xfrm>
              <a:off x="1190200" y="32544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5"/>
            <p:cNvSpPr/>
            <p:nvPr/>
          </p:nvSpPr>
          <p:spPr>
            <a:xfrm>
              <a:off x="1216050" y="32544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5"/>
            <p:cNvSpPr/>
            <p:nvPr/>
          </p:nvSpPr>
          <p:spPr>
            <a:xfrm>
              <a:off x="1301100" y="32752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5"/>
            <p:cNvSpPr/>
            <p:nvPr/>
          </p:nvSpPr>
          <p:spPr>
            <a:xfrm>
              <a:off x="1547100" y="33086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5"/>
            <p:cNvSpPr/>
            <p:nvPr/>
          </p:nvSpPr>
          <p:spPr>
            <a:xfrm>
              <a:off x="1900700" y="33595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5"/>
            <p:cNvSpPr/>
            <p:nvPr/>
          </p:nvSpPr>
          <p:spPr>
            <a:xfrm>
              <a:off x="1465375" y="33962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5"/>
            <p:cNvSpPr/>
            <p:nvPr/>
          </p:nvSpPr>
          <p:spPr>
            <a:xfrm>
              <a:off x="1324450" y="34962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5"/>
            <p:cNvSpPr/>
            <p:nvPr/>
          </p:nvSpPr>
          <p:spPr>
            <a:xfrm>
              <a:off x="1522925" y="35071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5"/>
            <p:cNvSpPr/>
            <p:nvPr/>
          </p:nvSpPr>
          <p:spPr>
            <a:xfrm>
              <a:off x="1728900" y="351962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5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5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5"/>
            <p:cNvSpPr/>
            <p:nvPr/>
          </p:nvSpPr>
          <p:spPr>
            <a:xfrm>
              <a:off x="1608825" y="357632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5"/>
            <p:cNvSpPr/>
            <p:nvPr/>
          </p:nvSpPr>
          <p:spPr>
            <a:xfrm>
              <a:off x="1450375" y="357382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5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5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5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5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5"/>
            <p:cNvSpPr/>
            <p:nvPr/>
          </p:nvSpPr>
          <p:spPr>
            <a:xfrm>
              <a:off x="1618825" y="36030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5"/>
            <p:cNvSpPr/>
            <p:nvPr/>
          </p:nvSpPr>
          <p:spPr>
            <a:xfrm>
              <a:off x="1427850" y="360635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5"/>
            <p:cNvSpPr/>
            <p:nvPr/>
          </p:nvSpPr>
          <p:spPr>
            <a:xfrm>
              <a:off x="1587975" y="362052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5"/>
            <p:cNvSpPr/>
            <p:nvPr/>
          </p:nvSpPr>
          <p:spPr>
            <a:xfrm>
              <a:off x="1535425" y="365390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5"/>
            <p:cNvSpPr/>
            <p:nvPr/>
          </p:nvSpPr>
          <p:spPr>
            <a:xfrm>
              <a:off x="1435375" y="3657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5"/>
            <p:cNvSpPr/>
            <p:nvPr/>
          </p:nvSpPr>
          <p:spPr>
            <a:xfrm>
              <a:off x="1443700" y="3668075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5"/>
            <p:cNvSpPr/>
            <p:nvPr/>
          </p:nvSpPr>
          <p:spPr>
            <a:xfrm>
              <a:off x="1960750" y="367890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5"/>
            <p:cNvSpPr/>
            <p:nvPr/>
          </p:nvSpPr>
          <p:spPr>
            <a:xfrm>
              <a:off x="1569625" y="368057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5"/>
            <p:cNvSpPr/>
            <p:nvPr/>
          </p:nvSpPr>
          <p:spPr>
            <a:xfrm>
              <a:off x="1432850" y="3693925"/>
              <a:ext cx="35900" cy="21700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5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5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fill="none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5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5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fill="none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5"/>
            <p:cNvSpPr/>
            <p:nvPr/>
          </p:nvSpPr>
          <p:spPr>
            <a:xfrm>
              <a:off x="2339350" y="961125"/>
              <a:ext cx="15025" cy="18375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5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5"/>
            <p:cNvSpPr/>
            <p:nvPr/>
          </p:nvSpPr>
          <p:spPr>
            <a:xfrm>
              <a:off x="1571300" y="200937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5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5"/>
            <p:cNvSpPr/>
            <p:nvPr/>
          </p:nvSpPr>
          <p:spPr>
            <a:xfrm>
              <a:off x="1566300" y="2152825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5"/>
            <p:cNvSpPr/>
            <p:nvPr/>
          </p:nvSpPr>
          <p:spPr>
            <a:xfrm>
              <a:off x="1532100" y="2203675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1" name="Google Shape;1121;p5"/>
          <p:cNvSpPr/>
          <p:nvPr/>
        </p:nvSpPr>
        <p:spPr>
          <a:xfrm rot="10800000">
            <a:off x="-96677" y="2383412"/>
            <a:ext cx="2598577" cy="2837213"/>
          </a:xfrm>
          <a:custGeom>
            <a:rect b="b" l="l" r="r" t="t"/>
            <a:pathLst>
              <a:path extrusionOk="0" h="98301" w="90033">
                <a:moveTo>
                  <a:pt x="9545" y="1"/>
                </a:moveTo>
                <a:cubicBezTo>
                  <a:pt x="14985" y="791"/>
                  <a:pt x="19970" y="4590"/>
                  <a:pt x="21916" y="9758"/>
                </a:cubicBezTo>
                <a:cubicBezTo>
                  <a:pt x="24743" y="17296"/>
                  <a:pt x="20943" y="26323"/>
                  <a:pt x="16019" y="32129"/>
                </a:cubicBezTo>
                <a:cubicBezTo>
                  <a:pt x="10669" y="38451"/>
                  <a:pt x="5289" y="43892"/>
                  <a:pt x="2949" y="52129"/>
                </a:cubicBezTo>
                <a:cubicBezTo>
                  <a:pt x="0" y="62494"/>
                  <a:pt x="3283" y="74075"/>
                  <a:pt x="12919" y="79668"/>
                </a:cubicBezTo>
                <a:cubicBezTo>
                  <a:pt x="17766" y="82476"/>
                  <a:pt x="23259" y="83326"/>
                  <a:pt x="28894" y="83326"/>
                </a:cubicBezTo>
                <a:cubicBezTo>
                  <a:pt x="33259" y="83326"/>
                  <a:pt x="37708" y="82816"/>
                  <a:pt x="42007" y="82312"/>
                </a:cubicBezTo>
                <a:cubicBezTo>
                  <a:pt x="45735" y="81876"/>
                  <a:pt x="49596" y="81497"/>
                  <a:pt x="53398" y="81497"/>
                </a:cubicBezTo>
                <a:cubicBezTo>
                  <a:pt x="59671" y="81497"/>
                  <a:pt x="65780" y="82530"/>
                  <a:pt x="70853" y="86051"/>
                </a:cubicBezTo>
                <a:cubicBezTo>
                  <a:pt x="73984" y="88178"/>
                  <a:pt x="76446" y="91127"/>
                  <a:pt x="79303" y="93649"/>
                </a:cubicBezTo>
                <a:cubicBezTo>
                  <a:pt x="82130" y="96142"/>
                  <a:pt x="85595" y="98300"/>
                  <a:pt x="89394" y="98300"/>
                </a:cubicBezTo>
                <a:lnTo>
                  <a:pt x="89394" y="98300"/>
                </a:lnTo>
                <a:cubicBezTo>
                  <a:pt x="89333" y="65807"/>
                  <a:pt x="89333" y="33314"/>
                  <a:pt x="89364" y="821"/>
                </a:cubicBezTo>
                <a:cubicBezTo>
                  <a:pt x="89546" y="821"/>
                  <a:pt x="89850" y="1"/>
                  <a:pt x="90032" y="1"/>
                </a:cubicBezTo>
                <a:close/>
              </a:path>
            </a:pathLst>
          </a:custGeom>
          <a:solidFill>
            <a:srgbClr val="7487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5"/>
          <p:cNvSpPr/>
          <p:nvPr/>
        </p:nvSpPr>
        <p:spPr>
          <a:xfrm>
            <a:off x="5995375" y="3032124"/>
            <a:ext cx="3378656" cy="2293947"/>
          </a:xfrm>
          <a:custGeom>
            <a:rect b="b" l="l" r="r" t="t"/>
            <a:pathLst>
              <a:path extrusionOk="0" h="97594" w="143742">
                <a:moveTo>
                  <a:pt x="66255" y="0"/>
                </a:moveTo>
                <a:cubicBezTo>
                  <a:pt x="60159" y="0"/>
                  <a:pt x="54079" y="1204"/>
                  <a:pt x="48816" y="4188"/>
                </a:cubicBezTo>
                <a:cubicBezTo>
                  <a:pt x="39576" y="9447"/>
                  <a:pt x="34135" y="21118"/>
                  <a:pt x="36324" y="31544"/>
                </a:cubicBezTo>
                <a:cubicBezTo>
                  <a:pt x="37509" y="37289"/>
                  <a:pt x="39637" y="43034"/>
                  <a:pt x="38938" y="48870"/>
                </a:cubicBezTo>
                <a:cubicBezTo>
                  <a:pt x="38238" y="54949"/>
                  <a:pt x="34469" y="60390"/>
                  <a:pt x="29758" y="64341"/>
                </a:cubicBezTo>
                <a:cubicBezTo>
                  <a:pt x="23405" y="69691"/>
                  <a:pt x="15502" y="72213"/>
                  <a:pt x="9302" y="77654"/>
                </a:cubicBezTo>
                <a:cubicBezTo>
                  <a:pt x="6445" y="80177"/>
                  <a:pt x="3739" y="83125"/>
                  <a:pt x="2280" y="86682"/>
                </a:cubicBezTo>
                <a:cubicBezTo>
                  <a:pt x="1824" y="87715"/>
                  <a:pt x="1" y="97259"/>
                  <a:pt x="2189" y="97259"/>
                </a:cubicBezTo>
                <a:lnTo>
                  <a:pt x="143742" y="97594"/>
                </a:lnTo>
                <a:lnTo>
                  <a:pt x="141462" y="5556"/>
                </a:lnTo>
                <a:cubicBezTo>
                  <a:pt x="136842" y="10267"/>
                  <a:pt x="129730" y="11483"/>
                  <a:pt x="123103" y="11665"/>
                </a:cubicBezTo>
                <a:cubicBezTo>
                  <a:pt x="122574" y="11681"/>
                  <a:pt x="122048" y="11689"/>
                  <a:pt x="121525" y="11689"/>
                </a:cubicBezTo>
                <a:cubicBezTo>
                  <a:pt x="112014" y="11689"/>
                  <a:pt x="103482" y="9128"/>
                  <a:pt x="94349" y="6103"/>
                </a:cubicBezTo>
                <a:cubicBezTo>
                  <a:pt x="86902" y="3611"/>
                  <a:pt x="79394" y="1149"/>
                  <a:pt x="71613" y="297"/>
                </a:cubicBezTo>
                <a:cubicBezTo>
                  <a:pt x="69839" y="104"/>
                  <a:pt x="68047" y="0"/>
                  <a:pt x="66255" y="0"/>
                </a:cubicBezTo>
                <a:close/>
              </a:path>
            </a:pathLst>
          </a:custGeom>
          <a:solidFill>
            <a:srgbClr val="7487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" name="Google Shape;1123;p5"/>
          <p:cNvSpPr txBox="1"/>
          <p:nvPr>
            <p:ph idx="1" type="body"/>
          </p:nvPr>
        </p:nvSpPr>
        <p:spPr>
          <a:xfrm>
            <a:off x="1479906" y="3533050"/>
            <a:ext cx="2423400" cy="68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24" name="Google Shape;1124;p5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" name="Google Shape;1126;p6"/>
          <p:cNvGrpSpPr/>
          <p:nvPr/>
        </p:nvGrpSpPr>
        <p:grpSpPr>
          <a:xfrm rot="10800000">
            <a:off x="-5096" y="1633511"/>
            <a:ext cx="4936306" cy="3501993"/>
            <a:chOff x="2379375" y="234775"/>
            <a:chExt cx="4023725" cy="2854575"/>
          </a:xfrm>
        </p:grpSpPr>
        <p:sp>
          <p:nvSpPr>
            <p:cNvPr id="1127" name="Google Shape;1127;p6"/>
            <p:cNvSpPr/>
            <p:nvPr/>
          </p:nvSpPr>
          <p:spPr>
            <a:xfrm>
              <a:off x="3075700" y="238950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6"/>
            <p:cNvSpPr/>
            <p:nvPr/>
          </p:nvSpPr>
          <p:spPr>
            <a:xfrm>
              <a:off x="3675300" y="238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6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6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fill="none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6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6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6"/>
            <p:cNvSpPr/>
            <p:nvPr/>
          </p:nvSpPr>
          <p:spPr>
            <a:xfrm>
              <a:off x="3860425" y="241450"/>
              <a:ext cx="41725" cy="34225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6"/>
            <p:cNvSpPr/>
            <p:nvPr/>
          </p:nvSpPr>
          <p:spPr>
            <a:xfrm>
              <a:off x="4748550" y="234775"/>
              <a:ext cx="35900" cy="51725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6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6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6"/>
            <p:cNvSpPr/>
            <p:nvPr/>
          </p:nvSpPr>
          <p:spPr>
            <a:xfrm>
              <a:off x="5970275" y="2714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6"/>
            <p:cNvSpPr/>
            <p:nvPr/>
          </p:nvSpPr>
          <p:spPr>
            <a:xfrm>
              <a:off x="3404275" y="291475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6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6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6"/>
            <p:cNvSpPr/>
            <p:nvPr/>
          </p:nvSpPr>
          <p:spPr>
            <a:xfrm>
              <a:off x="4120625" y="303150"/>
              <a:ext cx="25875" cy="25050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6"/>
            <p:cNvSpPr/>
            <p:nvPr/>
          </p:nvSpPr>
          <p:spPr>
            <a:xfrm>
              <a:off x="5282275" y="304825"/>
              <a:ext cx="57575" cy="36725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6"/>
            <p:cNvSpPr/>
            <p:nvPr/>
          </p:nvSpPr>
          <p:spPr>
            <a:xfrm>
              <a:off x="3872925" y="307325"/>
              <a:ext cx="19225" cy="15875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6"/>
            <p:cNvSpPr/>
            <p:nvPr/>
          </p:nvSpPr>
          <p:spPr>
            <a:xfrm>
              <a:off x="3439300" y="313175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6"/>
            <p:cNvSpPr/>
            <p:nvPr/>
          </p:nvSpPr>
          <p:spPr>
            <a:xfrm>
              <a:off x="4083075" y="319000"/>
              <a:ext cx="14225" cy="18375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6"/>
            <p:cNvSpPr/>
            <p:nvPr/>
          </p:nvSpPr>
          <p:spPr>
            <a:xfrm>
              <a:off x="2939775" y="319850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6"/>
            <p:cNvSpPr/>
            <p:nvPr/>
          </p:nvSpPr>
          <p:spPr>
            <a:xfrm>
              <a:off x="4275725" y="332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6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6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6"/>
            <p:cNvSpPr/>
            <p:nvPr/>
          </p:nvSpPr>
          <p:spPr>
            <a:xfrm>
              <a:off x="5152175" y="3457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6"/>
            <p:cNvSpPr/>
            <p:nvPr/>
          </p:nvSpPr>
          <p:spPr>
            <a:xfrm>
              <a:off x="4164800" y="383225"/>
              <a:ext cx="3375" cy="4175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6"/>
            <p:cNvSpPr/>
            <p:nvPr/>
          </p:nvSpPr>
          <p:spPr>
            <a:xfrm>
              <a:off x="6267150" y="378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6"/>
            <p:cNvSpPr/>
            <p:nvPr/>
          </p:nvSpPr>
          <p:spPr>
            <a:xfrm>
              <a:off x="3940475" y="3915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6"/>
            <p:cNvSpPr/>
            <p:nvPr/>
          </p:nvSpPr>
          <p:spPr>
            <a:xfrm>
              <a:off x="6233800" y="3848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6"/>
            <p:cNvSpPr/>
            <p:nvPr/>
          </p:nvSpPr>
          <p:spPr>
            <a:xfrm>
              <a:off x="3426775" y="390725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6"/>
            <p:cNvSpPr/>
            <p:nvPr/>
          </p:nvSpPr>
          <p:spPr>
            <a:xfrm>
              <a:off x="6261300" y="39822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6"/>
            <p:cNvSpPr/>
            <p:nvPr/>
          </p:nvSpPr>
          <p:spPr>
            <a:xfrm>
              <a:off x="3261675" y="392400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6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6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6"/>
            <p:cNvSpPr/>
            <p:nvPr/>
          </p:nvSpPr>
          <p:spPr>
            <a:xfrm>
              <a:off x="5094650" y="391550"/>
              <a:ext cx="45050" cy="48400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6"/>
            <p:cNvSpPr/>
            <p:nvPr/>
          </p:nvSpPr>
          <p:spPr>
            <a:xfrm>
              <a:off x="2977300" y="4174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6"/>
            <p:cNvSpPr/>
            <p:nvPr/>
          </p:nvSpPr>
          <p:spPr>
            <a:xfrm>
              <a:off x="3019000" y="4249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6"/>
            <p:cNvSpPr/>
            <p:nvPr/>
          </p:nvSpPr>
          <p:spPr>
            <a:xfrm>
              <a:off x="2718775" y="409075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6"/>
            <p:cNvSpPr/>
            <p:nvPr/>
          </p:nvSpPr>
          <p:spPr>
            <a:xfrm>
              <a:off x="2913925" y="427425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6"/>
            <p:cNvSpPr/>
            <p:nvPr/>
          </p:nvSpPr>
          <p:spPr>
            <a:xfrm>
              <a:off x="3884600" y="419900"/>
              <a:ext cx="61750" cy="60900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6"/>
            <p:cNvSpPr/>
            <p:nvPr/>
          </p:nvSpPr>
          <p:spPr>
            <a:xfrm>
              <a:off x="2761300" y="439100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6"/>
            <p:cNvSpPr/>
            <p:nvPr/>
          </p:nvSpPr>
          <p:spPr>
            <a:xfrm>
              <a:off x="4810275" y="497475"/>
              <a:ext cx="23375" cy="2002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6"/>
            <p:cNvSpPr/>
            <p:nvPr/>
          </p:nvSpPr>
          <p:spPr>
            <a:xfrm>
              <a:off x="5513275" y="504975"/>
              <a:ext cx="54225" cy="42550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6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6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6"/>
            <p:cNvSpPr/>
            <p:nvPr/>
          </p:nvSpPr>
          <p:spPr>
            <a:xfrm>
              <a:off x="5443225" y="5241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6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6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6"/>
            <p:cNvSpPr/>
            <p:nvPr/>
          </p:nvSpPr>
          <p:spPr>
            <a:xfrm>
              <a:off x="3561875" y="580850"/>
              <a:ext cx="18375" cy="16700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6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6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6"/>
            <p:cNvSpPr/>
            <p:nvPr/>
          </p:nvSpPr>
          <p:spPr>
            <a:xfrm>
              <a:off x="2711275" y="580025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6"/>
            <p:cNvSpPr/>
            <p:nvPr/>
          </p:nvSpPr>
          <p:spPr>
            <a:xfrm>
              <a:off x="3531850" y="618375"/>
              <a:ext cx="12550" cy="15875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6"/>
            <p:cNvSpPr/>
            <p:nvPr/>
          </p:nvSpPr>
          <p:spPr>
            <a:xfrm>
              <a:off x="2918100" y="665075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6"/>
            <p:cNvSpPr/>
            <p:nvPr/>
          </p:nvSpPr>
          <p:spPr>
            <a:xfrm>
              <a:off x="3767025" y="6709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6"/>
            <p:cNvSpPr/>
            <p:nvPr/>
          </p:nvSpPr>
          <p:spPr>
            <a:xfrm>
              <a:off x="4876150" y="6726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6"/>
            <p:cNvSpPr/>
            <p:nvPr/>
          </p:nvSpPr>
          <p:spPr>
            <a:xfrm>
              <a:off x="5248925" y="6992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6"/>
            <p:cNvSpPr/>
            <p:nvPr/>
          </p:nvSpPr>
          <p:spPr>
            <a:xfrm>
              <a:off x="3056525" y="716800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6"/>
            <p:cNvSpPr/>
            <p:nvPr/>
          </p:nvSpPr>
          <p:spPr>
            <a:xfrm>
              <a:off x="2588675" y="742650"/>
              <a:ext cx="19225" cy="14200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6"/>
            <p:cNvSpPr/>
            <p:nvPr/>
          </p:nvSpPr>
          <p:spPr>
            <a:xfrm>
              <a:off x="3392600" y="747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6"/>
            <p:cNvSpPr/>
            <p:nvPr/>
          </p:nvSpPr>
          <p:spPr>
            <a:xfrm>
              <a:off x="2418575" y="747650"/>
              <a:ext cx="34200" cy="29200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6"/>
            <p:cNvSpPr/>
            <p:nvPr/>
          </p:nvSpPr>
          <p:spPr>
            <a:xfrm>
              <a:off x="3663625" y="770150"/>
              <a:ext cx="37550" cy="39225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6"/>
            <p:cNvSpPr/>
            <p:nvPr/>
          </p:nvSpPr>
          <p:spPr>
            <a:xfrm>
              <a:off x="5183050" y="779325"/>
              <a:ext cx="19200" cy="20050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6"/>
            <p:cNvSpPr/>
            <p:nvPr/>
          </p:nvSpPr>
          <p:spPr>
            <a:xfrm>
              <a:off x="4782750" y="7835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6"/>
            <p:cNvSpPr/>
            <p:nvPr/>
          </p:nvSpPr>
          <p:spPr>
            <a:xfrm>
              <a:off x="5139675" y="791000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6"/>
            <p:cNvSpPr/>
            <p:nvPr/>
          </p:nvSpPr>
          <p:spPr>
            <a:xfrm>
              <a:off x="4138950" y="810200"/>
              <a:ext cx="52575" cy="46725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6"/>
            <p:cNvSpPr/>
            <p:nvPr/>
          </p:nvSpPr>
          <p:spPr>
            <a:xfrm>
              <a:off x="4746050" y="83437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6"/>
            <p:cNvSpPr/>
            <p:nvPr/>
          </p:nvSpPr>
          <p:spPr>
            <a:xfrm>
              <a:off x="5702575" y="834375"/>
              <a:ext cx="64250" cy="50900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6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6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6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6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6"/>
            <p:cNvSpPr/>
            <p:nvPr/>
          </p:nvSpPr>
          <p:spPr>
            <a:xfrm>
              <a:off x="2612875" y="8744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6"/>
            <p:cNvSpPr/>
            <p:nvPr/>
          </p:nvSpPr>
          <p:spPr>
            <a:xfrm>
              <a:off x="2938100" y="918600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6"/>
            <p:cNvSpPr/>
            <p:nvPr/>
          </p:nvSpPr>
          <p:spPr>
            <a:xfrm>
              <a:off x="2846375" y="945275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6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6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6"/>
            <p:cNvSpPr/>
            <p:nvPr/>
          </p:nvSpPr>
          <p:spPr>
            <a:xfrm>
              <a:off x="2406050" y="960300"/>
              <a:ext cx="50075" cy="42550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6"/>
            <p:cNvSpPr/>
            <p:nvPr/>
          </p:nvSpPr>
          <p:spPr>
            <a:xfrm>
              <a:off x="6278000" y="971125"/>
              <a:ext cx="21700" cy="18375"/>
            </a:xfrm>
            <a:custGeom>
              <a:rect b="b" l="l" r="r" t="t"/>
              <a:pathLst>
                <a:path extrusionOk="0" h="735" w="868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6"/>
            <p:cNvSpPr/>
            <p:nvPr/>
          </p:nvSpPr>
          <p:spPr>
            <a:xfrm>
              <a:off x="3942975" y="985325"/>
              <a:ext cx="22550" cy="2252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6"/>
            <p:cNvSpPr/>
            <p:nvPr/>
          </p:nvSpPr>
          <p:spPr>
            <a:xfrm>
              <a:off x="3232475" y="1007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6"/>
            <p:cNvSpPr/>
            <p:nvPr/>
          </p:nvSpPr>
          <p:spPr>
            <a:xfrm>
              <a:off x="3790375" y="1052025"/>
              <a:ext cx="26725" cy="23375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6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6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6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6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6"/>
            <p:cNvSpPr/>
            <p:nvPr/>
          </p:nvSpPr>
          <p:spPr>
            <a:xfrm>
              <a:off x="4682675" y="1063700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6"/>
            <p:cNvSpPr/>
            <p:nvPr/>
          </p:nvSpPr>
          <p:spPr>
            <a:xfrm>
              <a:off x="3737000" y="10962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6"/>
            <p:cNvSpPr/>
            <p:nvPr/>
          </p:nvSpPr>
          <p:spPr>
            <a:xfrm>
              <a:off x="4593450" y="110872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6"/>
            <p:cNvSpPr/>
            <p:nvPr/>
          </p:nvSpPr>
          <p:spPr>
            <a:xfrm>
              <a:off x="4026375" y="11204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6"/>
            <p:cNvSpPr/>
            <p:nvPr/>
          </p:nvSpPr>
          <p:spPr>
            <a:xfrm>
              <a:off x="4309925" y="1123750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6"/>
            <p:cNvSpPr/>
            <p:nvPr/>
          </p:nvSpPr>
          <p:spPr>
            <a:xfrm>
              <a:off x="3865425" y="113375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6"/>
            <p:cNvSpPr/>
            <p:nvPr/>
          </p:nvSpPr>
          <p:spPr>
            <a:xfrm>
              <a:off x="3646100" y="1157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6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6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6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6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6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6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6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6"/>
            <p:cNvSpPr/>
            <p:nvPr/>
          </p:nvSpPr>
          <p:spPr>
            <a:xfrm>
              <a:off x="5692575" y="1193800"/>
              <a:ext cx="32550" cy="45050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6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6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6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6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6"/>
            <p:cNvSpPr/>
            <p:nvPr/>
          </p:nvSpPr>
          <p:spPr>
            <a:xfrm>
              <a:off x="2576175" y="125217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6"/>
            <p:cNvSpPr/>
            <p:nvPr/>
          </p:nvSpPr>
          <p:spPr>
            <a:xfrm>
              <a:off x="3865425" y="1281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6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6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6"/>
            <p:cNvSpPr/>
            <p:nvPr/>
          </p:nvSpPr>
          <p:spPr>
            <a:xfrm>
              <a:off x="4385800" y="12855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6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6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6"/>
            <p:cNvSpPr/>
            <p:nvPr/>
          </p:nvSpPr>
          <p:spPr>
            <a:xfrm>
              <a:off x="4307425" y="1303875"/>
              <a:ext cx="13350" cy="14200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6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6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6"/>
            <p:cNvSpPr/>
            <p:nvPr/>
          </p:nvSpPr>
          <p:spPr>
            <a:xfrm>
              <a:off x="5241425" y="1312225"/>
              <a:ext cx="51725" cy="42550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6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6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6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6"/>
            <p:cNvSpPr/>
            <p:nvPr/>
          </p:nvSpPr>
          <p:spPr>
            <a:xfrm>
              <a:off x="4027225" y="1373925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6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6"/>
            <p:cNvSpPr/>
            <p:nvPr/>
          </p:nvSpPr>
          <p:spPr>
            <a:xfrm>
              <a:off x="3839575" y="1415625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6"/>
            <p:cNvSpPr/>
            <p:nvPr/>
          </p:nvSpPr>
          <p:spPr>
            <a:xfrm>
              <a:off x="2486125" y="1415625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6"/>
            <p:cNvSpPr/>
            <p:nvPr/>
          </p:nvSpPr>
          <p:spPr>
            <a:xfrm>
              <a:off x="2406050" y="1432300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6"/>
            <p:cNvSpPr/>
            <p:nvPr/>
          </p:nvSpPr>
          <p:spPr>
            <a:xfrm>
              <a:off x="4093100" y="1455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6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6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6"/>
            <p:cNvSpPr/>
            <p:nvPr/>
          </p:nvSpPr>
          <p:spPr>
            <a:xfrm>
              <a:off x="3825400" y="14831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6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6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6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6"/>
            <p:cNvSpPr/>
            <p:nvPr/>
          </p:nvSpPr>
          <p:spPr>
            <a:xfrm>
              <a:off x="5322300" y="15065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6"/>
            <p:cNvSpPr/>
            <p:nvPr/>
          </p:nvSpPr>
          <p:spPr>
            <a:xfrm>
              <a:off x="5172200" y="1503175"/>
              <a:ext cx="22550" cy="46725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6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6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6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6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6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6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6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6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6"/>
            <p:cNvSpPr/>
            <p:nvPr/>
          </p:nvSpPr>
          <p:spPr>
            <a:xfrm>
              <a:off x="4234025" y="1644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6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6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6"/>
            <p:cNvSpPr/>
            <p:nvPr/>
          </p:nvSpPr>
          <p:spPr>
            <a:xfrm>
              <a:off x="5485750" y="1668300"/>
              <a:ext cx="17550" cy="13375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6"/>
            <p:cNvSpPr/>
            <p:nvPr/>
          </p:nvSpPr>
          <p:spPr>
            <a:xfrm>
              <a:off x="6230450" y="1688325"/>
              <a:ext cx="19200" cy="20875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6"/>
            <p:cNvSpPr/>
            <p:nvPr/>
          </p:nvSpPr>
          <p:spPr>
            <a:xfrm>
              <a:off x="4048050" y="168997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6"/>
            <p:cNvSpPr/>
            <p:nvPr/>
          </p:nvSpPr>
          <p:spPr>
            <a:xfrm>
              <a:off x="2379375" y="17025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6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6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6"/>
            <p:cNvSpPr/>
            <p:nvPr/>
          </p:nvSpPr>
          <p:spPr>
            <a:xfrm>
              <a:off x="5094650" y="17125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6"/>
            <p:cNvSpPr/>
            <p:nvPr/>
          </p:nvSpPr>
          <p:spPr>
            <a:xfrm>
              <a:off x="3811225" y="1693325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6"/>
            <p:cNvSpPr/>
            <p:nvPr/>
          </p:nvSpPr>
          <p:spPr>
            <a:xfrm>
              <a:off x="3605250" y="17275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6"/>
            <p:cNvSpPr/>
            <p:nvPr/>
          </p:nvSpPr>
          <p:spPr>
            <a:xfrm>
              <a:off x="5359000" y="172167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6"/>
            <p:cNvSpPr/>
            <p:nvPr/>
          </p:nvSpPr>
          <p:spPr>
            <a:xfrm>
              <a:off x="5300625" y="1732525"/>
              <a:ext cx="12525" cy="2502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6"/>
            <p:cNvSpPr/>
            <p:nvPr/>
          </p:nvSpPr>
          <p:spPr>
            <a:xfrm>
              <a:off x="3773700" y="1731675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6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6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6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6"/>
            <p:cNvSpPr/>
            <p:nvPr/>
          </p:nvSpPr>
          <p:spPr>
            <a:xfrm>
              <a:off x="6303850" y="1749200"/>
              <a:ext cx="8350" cy="25875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6"/>
            <p:cNvSpPr/>
            <p:nvPr/>
          </p:nvSpPr>
          <p:spPr>
            <a:xfrm>
              <a:off x="5826000" y="1781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6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6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6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6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6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6"/>
            <p:cNvSpPr/>
            <p:nvPr/>
          </p:nvSpPr>
          <p:spPr>
            <a:xfrm>
              <a:off x="4087250" y="18034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6"/>
            <p:cNvSpPr/>
            <p:nvPr/>
          </p:nvSpPr>
          <p:spPr>
            <a:xfrm>
              <a:off x="4329100" y="18109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6"/>
            <p:cNvSpPr/>
            <p:nvPr/>
          </p:nvSpPr>
          <p:spPr>
            <a:xfrm>
              <a:off x="5783475" y="17992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6"/>
            <p:cNvSpPr/>
            <p:nvPr/>
          </p:nvSpPr>
          <p:spPr>
            <a:xfrm>
              <a:off x="4260725" y="18034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6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6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6"/>
            <p:cNvSpPr/>
            <p:nvPr/>
          </p:nvSpPr>
          <p:spPr>
            <a:xfrm>
              <a:off x="3985525" y="1800900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6"/>
            <p:cNvSpPr/>
            <p:nvPr/>
          </p:nvSpPr>
          <p:spPr>
            <a:xfrm>
              <a:off x="4066400" y="1800900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6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6"/>
            <p:cNvSpPr/>
            <p:nvPr/>
          </p:nvSpPr>
          <p:spPr>
            <a:xfrm>
              <a:off x="5124675" y="1841750"/>
              <a:ext cx="25875" cy="14200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6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6"/>
            <p:cNvSpPr/>
            <p:nvPr/>
          </p:nvSpPr>
          <p:spPr>
            <a:xfrm>
              <a:off x="5076300" y="1909300"/>
              <a:ext cx="24200" cy="20050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6"/>
            <p:cNvSpPr/>
            <p:nvPr/>
          </p:nvSpPr>
          <p:spPr>
            <a:xfrm>
              <a:off x="6043650" y="19043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6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6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6"/>
            <p:cNvSpPr/>
            <p:nvPr/>
          </p:nvSpPr>
          <p:spPr>
            <a:xfrm>
              <a:off x="5223900" y="19368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6"/>
            <p:cNvSpPr/>
            <p:nvPr/>
          </p:nvSpPr>
          <p:spPr>
            <a:xfrm>
              <a:off x="5145500" y="1942675"/>
              <a:ext cx="20050" cy="1335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6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6"/>
            <p:cNvSpPr/>
            <p:nvPr/>
          </p:nvSpPr>
          <p:spPr>
            <a:xfrm>
              <a:off x="2516125" y="1976850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6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6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6"/>
            <p:cNvSpPr/>
            <p:nvPr/>
          </p:nvSpPr>
          <p:spPr>
            <a:xfrm>
              <a:off x="6011975" y="1979350"/>
              <a:ext cx="21700" cy="11700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6"/>
            <p:cNvSpPr/>
            <p:nvPr/>
          </p:nvSpPr>
          <p:spPr>
            <a:xfrm>
              <a:off x="5319800" y="199187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6"/>
            <p:cNvSpPr/>
            <p:nvPr/>
          </p:nvSpPr>
          <p:spPr>
            <a:xfrm>
              <a:off x="6142050" y="200105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6"/>
            <p:cNvSpPr/>
            <p:nvPr/>
          </p:nvSpPr>
          <p:spPr>
            <a:xfrm>
              <a:off x="5864350" y="201355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6"/>
            <p:cNvSpPr/>
            <p:nvPr/>
          </p:nvSpPr>
          <p:spPr>
            <a:xfrm>
              <a:off x="5479925" y="20686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6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6"/>
            <p:cNvSpPr/>
            <p:nvPr/>
          </p:nvSpPr>
          <p:spPr>
            <a:xfrm>
              <a:off x="6393900" y="2134475"/>
              <a:ext cx="8375" cy="7525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6"/>
            <p:cNvSpPr/>
            <p:nvPr/>
          </p:nvSpPr>
          <p:spPr>
            <a:xfrm>
              <a:off x="5977775" y="21603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6"/>
            <p:cNvSpPr/>
            <p:nvPr/>
          </p:nvSpPr>
          <p:spPr>
            <a:xfrm>
              <a:off x="6393900" y="2182000"/>
              <a:ext cx="8375" cy="15050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6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6"/>
            <p:cNvSpPr/>
            <p:nvPr/>
          </p:nvSpPr>
          <p:spPr>
            <a:xfrm>
              <a:off x="5596675" y="2207025"/>
              <a:ext cx="51725" cy="53400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6"/>
            <p:cNvSpPr/>
            <p:nvPr/>
          </p:nvSpPr>
          <p:spPr>
            <a:xfrm>
              <a:off x="6043650" y="2218700"/>
              <a:ext cx="21700" cy="15875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6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6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6"/>
            <p:cNvSpPr/>
            <p:nvPr/>
          </p:nvSpPr>
          <p:spPr>
            <a:xfrm>
              <a:off x="6204600" y="23287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6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6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6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6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6"/>
            <p:cNvSpPr/>
            <p:nvPr/>
          </p:nvSpPr>
          <p:spPr>
            <a:xfrm>
              <a:off x="5132175" y="25147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6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6"/>
            <p:cNvSpPr/>
            <p:nvPr/>
          </p:nvSpPr>
          <p:spPr>
            <a:xfrm>
              <a:off x="6106200" y="2513900"/>
              <a:ext cx="15875" cy="16700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6"/>
            <p:cNvSpPr/>
            <p:nvPr/>
          </p:nvSpPr>
          <p:spPr>
            <a:xfrm>
              <a:off x="6362225" y="2589800"/>
              <a:ext cx="26700" cy="20875"/>
            </a:xfrm>
            <a:custGeom>
              <a:rect b="b" l="l" r="r" t="t"/>
              <a:pathLst>
                <a:path extrusionOk="0" h="835" w="1068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6"/>
            <p:cNvSpPr/>
            <p:nvPr/>
          </p:nvSpPr>
          <p:spPr>
            <a:xfrm>
              <a:off x="5974450" y="2634825"/>
              <a:ext cx="31700" cy="20875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6"/>
            <p:cNvSpPr/>
            <p:nvPr/>
          </p:nvSpPr>
          <p:spPr>
            <a:xfrm>
              <a:off x="6331350" y="2650675"/>
              <a:ext cx="21725" cy="12525"/>
            </a:xfrm>
            <a:custGeom>
              <a:rect b="b" l="l" r="r" t="t"/>
              <a:pathLst>
                <a:path extrusionOk="0" h="501" w="869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6"/>
            <p:cNvSpPr/>
            <p:nvPr/>
          </p:nvSpPr>
          <p:spPr>
            <a:xfrm>
              <a:off x="6193750" y="2649000"/>
              <a:ext cx="40075" cy="31725"/>
            </a:xfrm>
            <a:custGeom>
              <a:rect b="b" l="l" r="r" t="t"/>
              <a:pathLst>
                <a:path extrusionOk="0" h="1269" w="1603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6"/>
            <p:cNvSpPr/>
            <p:nvPr/>
          </p:nvSpPr>
          <p:spPr>
            <a:xfrm>
              <a:off x="5546625" y="270905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6"/>
            <p:cNvSpPr/>
            <p:nvPr/>
          </p:nvSpPr>
          <p:spPr>
            <a:xfrm>
              <a:off x="6318025" y="27791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6"/>
            <p:cNvSpPr/>
            <p:nvPr/>
          </p:nvSpPr>
          <p:spPr>
            <a:xfrm>
              <a:off x="6138725" y="279995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6"/>
            <p:cNvSpPr/>
            <p:nvPr/>
          </p:nvSpPr>
          <p:spPr>
            <a:xfrm>
              <a:off x="5643375" y="28216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6"/>
            <p:cNvSpPr/>
            <p:nvPr/>
          </p:nvSpPr>
          <p:spPr>
            <a:xfrm>
              <a:off x="6325525" y="2825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6"/>
            <p:cNvSpPr/>
            <p:nvPr/>
          </p:nvSpPr>
          <p:spPr>
            <a:xfrm>
              <a:off x="6364725" y="2822475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6"/>
            <p:cNvSpPr/>
            <p:nvPr/>
          </p:nvSpPr>
          <p:spPr>
            <a:xfrm>
              <a:off x="5641700" y="28533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6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6"/>
            <p:cNvSpPr/>
            <p:nvPr/>
          </p:nvSpPr>
          <p:spPr>
            <a:xfrm>
              <a:off x="5574975" y="289167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6"/>
            <p:cNvSpPr/>
            <p:nvPr/>
          </p:nvSpPr>
          <p:spPr>
            <a:xfrm>
              <a:off x="5505775" y="28925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6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6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6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6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6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6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6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6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6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6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6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6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6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6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6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6"/>
            <p:cNvSpPr/>
            <p:nvPr/>
          </p:nvSpPr>
          <p:spPr>
            <a:xfrm>
              <a:off x="3680300" y="1599925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6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6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6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8" name="Google Shape;1368;p6"/>
          <p:cNvSpPr/>
          <p:nvPr/>
        </p:nvSpPr>
        <p:spPr>
          <a:xfrm>
            <a:off x="7220089" y="-39750"/>
            <a:ext cx="1975099" cy="2156478"/>
          </a:xfrm>
          <a:custGeom>
            <a:rect b="b" l="l" r="r" t="t"/>
            <a:pathLst>
              <a:path extrusionOk="0" h="98301" w="90033">
                <a:moveTo>
                  <a:pt x="9545" y="1"/>
                </a:moveTo>
                <a:cubicBezTo>
                  <a:pt x="14985" y="791"/>
                  <a:pt x="19970" y="4590"/>
                  <a:pt x="21916" y="9758"/>
                </a:cubicBezTo>
                <a:cubicBezTo>
                  <a:pt x="24743" y="17296"/>
                  <a:pt x="20943" y="26323"/>
                  <a:pt x="16019" y="32129"/>
                </a:cubicBezTo>
                <a:cubicBezTo>
                  <a:pt x="10669" y="38451"/>
                  <a:pt x="5289" y="43892"/>
                  <a:pt x="2949" y="52129"/>
                </a:cubicBezTo>
                <a:cubicBezTo>
                  <a:pt x="0" y="62494"/>
                  <a:pt x="3283" y="74075"/>
                  <a:pt x="12919" y="79668"/>
                </a:cubicBezTo>
                <a:cubicBezTo>
                  <a:pt x="17766" y="82476"/>
                  <a:pt x="23259" y="83326"/>
                  <a:pt x="28894" y="83326"/>
                </a:cubicBezTo>
                <a:cubicBezTo>
                  <a:pt x="33259" y="83326"/>
                  <a:pt x="37708" y="82816"/>
                  <a:pt x="42007" y="82312"/>
                </a:cubicBezTo>
                <a:cubicBezTo>
                  <a:pt x="45735" y="81876"/>
                  <a:pt x="49596" y="81497"/>
                  <a:pt x="53398" y="81497"/>
                </a:cubicBezTo>
                <a:cubicBezTo>
                  <a:pt x="59671" y="81497"/>
                  <a:pt x="65780" y="82530"/>
                  <a:pt x="70853" y="86051"/>
                </a:cubicBezTo>
                <a:cubicBezTo>
                  <a:pt x="73984" y="88178"/>
                  <a:pt x="76446" y="91127"/>
                  <a:pt x="79303" y="93649"/>
                </a:cubicBezTo>
                <a:cubicBezTo>
                  <a:pt x="82130" y="96142"/>
                  <a:pt x="85595" y="98300"/>
                  <a:pt x="89394" y="98300"/>
                </a:cubicBezTo>
                <a:lnTo>
                  <a:pt x="89394" y="98300"/>
                </a:lnTo>
                <a:cubicBezTo>
                  <a:pt x="89333" y="65807"/>
                  <a:pt x="89333" y="33314"/>
                  <a:pt x="89364" y="821"/>
                </a:cubicBezTo>
                <a:cubicBezTo>
                  <a:pt x="89546" y="821"/>
                  <a:pt x="89850" y="1"/>
                  <a:pt x="90032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9" name="Google Shape;1369;p6"/>
          <p:cNvSpPr/>
          <p:nvPr/>
        </p:nvSpPr>
        <p:spPr>
          <a:xfrm flipH="1" rot="-5210145">
            <a:off x="6412594" y="761433"/>
            <a:ext cx="3963723" cy="2213655"/>
          </a:xfrm>
          <a:custGeom>
            <a:rect b="b" l="l" r="r" t="t"/>
            <a:pathLst>
              <a:path extrusionOk="0" h="88544" w="158545">
                <a:moveTo>
                  <a:pt x="6383" y="1"/>
                </a:moveTo>
                <a:cubicBezTo>
                  <a:pt x="6049" y="1"/>
                  <a:pt x="5015" y="913"/>
                  <a:pt x="4681" y="943"/>
                </a:cubicBezTo>
                <a:cubicBezTo>
                  <a:pt x="4559" y="2949"/>
                  <a:pt x="4559" y="4986"/>
                  <a:pt x="4711" y="7022"/>
                </a:cubicBezTo>
                <a:lnTo>
                  <a:pt x="1034" y="80640"/>
                </a:lnTo>
                <a:cubicBezTo>
                  <a:pt x="936" y="80592"/>
                  <a:pt x="795" y="80577"/>
                  <a:pt x="644" y="80577"/>
                </a:cubicBezTo>
                <a:cubicBezTo>
                  <a:pt x="416" y="80577"/>
                  <a:pt x="164" y="80610"/>
                  <a:pt x="0" y="80610"/>
                </a:cubicBezTo>
                <a:lnTo>
                  <a:pt x="158149" y="88543"/>
                </a:lnTo>
                <a:cubicBezTo>
                  <a:pt x="157115" y="86415"/>
                  <a:pt x="157693" y="81917"/>
                  <a:pt x="158544" y="79728"/>
                </a:cubicBezTo>
                <a:lnTo>
                  <a:pt x="158544" y="79728"/>
                </a:lnTo>
                <a:cubicBezTo>
                  <a:pt x="157426" y="79758"/>
                  <a:pt x="156307" y="79772"/>
                  <a:pt x="155190" y="79772"/>
                </a:cubicBezTo>
                <a:cubicBezTo>
                  <a:pt x="145891" y="79772"/>
                  <a:pt x="136634" y="78758"/>
                  <a:pt x="127571" y="76750"/>
                </a:cubicBezTo>
                <a:cubicBezTo>
                  <a:pt x="119911" y="75078"/>
                  <a:pt x="112343" y="72646"/>
                  <a:pt x="105838" y="68300"/>
                </a:cubicBezTo>
                <a:cubicBezTo>
                  <a:pt x="90397" y="57965"/>
                  <a:pt x="83284" y="38482"/>
                  <a:pt x="68238" y="27570"/>
                </a:cubicBezTo>
                <a:cubicBezTo>
                  <a:pt x="64713" y="25077"/>
                  <a:pt x="60913" y="23010"/>
                  <a:pt x="56901" y="21430"/>
                </a:cubicBezTo>
                <a:cubicBezTo>
                  <a:pt x="50943" y="19028"/>
                  <a:pt x="44651" y="17509"/>
                  <a:pt x="38268" y="16901"/>
                </a:cubicBezTo>
                <a:cubicBezTo>
                  <a:pt x="32159" y="16323"/>
                  <a:pt x="25836" y="16566"/>
                  <a:pt x="20092" y="14408"/>
                </a:cubicBezTo>
                <a:cubicBezTo>
                  <a:pt x="13587" y="11885"/>
                  <a:pt x="8541" y="6597"/>
                  <a:pt x="6383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0" name="Google Shape;1370;p6"/>
          <p:cNvPicPr preferRelativeResize="0"/>
          <p:nvPr/>
        </p:nvPicPr>
        <p:blipFill rotWithShape="1">
          <a:blip r:embed="rId2">
            <a:alphaModFix/>
          </a:blip>
          <a:srcRect b="32241" l="0" r="39624" t="36159"/>
          <a:stretch/>
        </p:blipFill>
        <p:spPr>
          <a:xfrm>
            <a:off x="4990625" y="897250"/>
            <a:ext cx="4153375" cy="20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1" name="Google Shape;1371;p6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rgbClr val="9C72A0"/>
        </a:solidFill>
      </p:bgPr>
    </p:bg>
    <p:spTree>
      <p:nvGrpSpPr>
        <p:cNvPr id="1372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3" name="Google Shape;1373;p7"/>
          <p:cNvGrpSpPr/>
          <p:nvPr/>
        </p:nvGrpSpPr>
        <p:grpSpPr>
          <a:xfrm flipH="1">
            <a:off x="3838700" y="119550"/>
            <a:ext cx="5214600" cy="2181575"/>
            <a:chOff x="1187675" y="233950"/>
            <a:chExt cx="5214600" cy="2181575"/>
          </a:xfrm>
        </p:grpSpPr>
        <p:sp>
          <p:nvSpPr>
            <p:cNvPr id="1374" name="Google Shape;1374;p7"/>
            <p:cNvSpPr/>
            <p:nvPr/>
          </p:nvSpPr>
          <p:spPr>
            <a:xfrm>
              <a:off x="1189350" y="23395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7"/>
            <p:cNvSpPr/>
            <p:nvPr/>
          </p:nvSpPr>
          <p:spPr>
            <a:xfrm>
              <a:off x="3075700" y="238950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7"/>
            <p:cNvSpPr/>
            <p:nvPr/>
          </p:nvSpPr>
          <p:spPr>
            <a:xfrm>
              <a:off x="3675300" y="238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7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7"/>
            <p:cNvSpPr/>
            <p:nvPr/>
          </p:nvSpPr>
          <p:spPr>
            <a:xfrm>
              <a:off x="5911900" y="238950"/>
              <a:ext cx="65900" cy="42550"/>
            </a:xfrm>
            <a:custGeom>
              <a:rect b="b" l="l" r="r" t="t"/>
              <a:pathLst>
                <a:path extrusionOk="0" fill="none" h="1702" w="2636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7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7"/>
            <p:cNvSpPr/>
            <p:nvPr/>
          </p:nvSpPr>
          <p:spPr>
            <a:xfrm>
              <a:off x="3968000" y="242275"/>
              <a:ext cx="15050" cy="15050"/>
            </a:xfrm>
            <a:custGeom>
              <a:rect b="b" l="l" r="r" t="t"/>
              <a:pathLst>
                <a:path extrusionOk="0" fill="none" h="602" w="602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7"/>
            <p:cNvSpPr/>
            <p:nvPr/>
          </p:nvSpPr>
          <p:spPr>
            <a:xfrm>
              <a:off x="3860425" y="241450"/>
              <a:ext cx="41725" cy="34225"/>
            </a:xfrm>
            <a:custGeom>
              <a:rect b="b" l="l" r="r" t="t"/>
              <a:pathLst>
                <a:path extrusionOk="0" h="1369" w="1669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7"/>
            <p:cNvSpPr/>
            <p:nvPr/>
          </p:nvSpPr>
          <p:spPr>
            <a:xfrm>
              <a:off x="4748550" y="234775"/>
              <a:ext cx="35900" cy="51725"/>
            </a:xfrm>
            <a:custGeom>
              <a:rect b="b" l="l" r="r" t="t"/>
              <a:pathLst>
                <a:path extrusionOk="0" h="2069" w="1436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7"/>
            <p:cNvSpPr/>
            <p:nvPr/>
          </p:nvSpPr>
          <p:spPr>
            <a:xfrm>
              <a:off x="1821475" y="249800"/>
              <a:ext cx="30875" cy="35875"/>
            </a:xfrm>
            <a:custGeom>
              <a:rect b="b" l="l" r="r" t="t"/>
              <a:pathLst>
                <a:path extrusionOk="0" h="1435" w="1235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7"/>
            <p:cNvSpPr/>
            <p:nvPr/>
          </p:nvSpPr>
          <p:spPr>
            <a:xfrm>
              <a:off x="1193525" y="2564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7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7"/>
            <p:cNvSpPr/>
            <p:nvPr/>
          </p:nvSpPr>
          <p:spPr>
            <a:xfrm>
              <a:off x="3905450" y="267300"/>
              <a:ext cx="67575" cy="62575"/>
            </a:xfrm>
            <a:custGeom>
              <a:rect b="b" l="l" r="r" t="t"/>
              <a:pathLst>
                <a:path extrusionOk="0" fill="none" h="2503" w="2703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7"/>
            <p:cNvSpPr/>
            <p:nvPr/>
          </p:nvSpPr>
          <p:spPr>
            <a:xfrm>
              <a:off x="5970275" y="2714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7"/>
            <p:cNvSpPr/>
            <p:nvPr/>
          </p:nvSpPr>
          <p:spPr>
            <a:xfrm>
              <a:off x="1347800" y="287325"/>
              <a:ext cx="45050" cy="42550"/>
            </a:xfrm>
            <a:custGeom>
              <a:rect b="b" l="l" r="r" t="t"/>
              <a:pathLst>
                <a:path extrusionOk="0" h="1702" w="1802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7"/>
            <p:cNvSpPr/>
            <p:nvPr/>
          </p:nvSpPr>
          <p:spPr>
            <a:xfrm>
              <a:off x="3404275" y="291475"/>
              <a:ext cx="10850" cy="21725"/>
            </a:xfrm>
            <a:custGeom>
              <a:rect b="b" l="l" r="r" t="t"/>
              <a:pathLst>
                <a:path extrusionOk="0" h="869" w="434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7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7"/>
            <p:cNvSpPr/>
            <p:nvPr/>
          </p:nvSpPr>
          <p:spPr>
            <a:xfrm>
              <a:off x="3893775" y="297325"/>
              <a:ext cx="12550" cy="14200"/>
            </a:xfrm>
            <a:custGeom>
              <a:rect b="b" l="l" r="r" t="t"/>
              <a:pathLst>
                <a:path extrusionOk="0" fill="none" h="568" w="502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7"/>
            <p:cNvSpPr/>
            <p:nvPr/>
          </p:nvSpPr>
          <p:spPr>
            <a:xfrm>
              <a:off x="4120625" y="303150"/>
              <a:ext cx="25875" cy="25050"/>
            </a:xfrm>
            <a:custGeom>
              <a:rect b="b" l="l" r="r" t="t"/>
              <a:pathLst>
                <a:path extrusionOk="0" h="1002" w="1035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7"/>
            <p:cNvSpPr/>
            <p:nvPr/>
          </p:nvSpPr>
          <p:spPr>
            <a:xfrm>
              <a:off x="5282275" y="304825"/>
              <a:ext cx="57575" cy="36725"/>
            </a:xfrm>
            <a:custGeom>
              <a:rect b="b" l="l" r="r" t="t"/>
              <a:pathLst>
                <a:path extrusionOk="0" h="1469" w="2303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7"/>
            <p:cNvSpPr/>
            <p:nvPr/>
          </p:nvSpPr>
          <p:spPr>
            <a:xfrm>
              <a:off x="3872925" y="307325"/>
              <a:ext cx="19225" cy="15875"/>
            </a:xfrm>
            <a:custGeom>
              <a:rect b="b" l="l" r="r" t="t"/>
              <a:pathLst>
                <a:path extrusionOk="0" h="635" w="769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7"/>
            <p:cNvSpPr/>
            <p:nvPr/>
          </p:nvSpPr>
          <p:spPr>
            <a:xfrm>
              <a:off x="3439300" y="313175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7"/>
            <p:cNvSpPr/>
            <p:nvPr/>
          </p:nvSpPr>
          <p:spPr>
            <a:xfrm>
              <a:off x="4083075" y="319000"/>
              <a:ext cx="14225" cy="18375"/>
            </a:xfrm>
            <a:custGeom>
              <a:rect b="b" l="l" r="r" t="t"/>
              <a:pathLst>
                <a:path extrusionOk="0" h="735" w="569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7"/>
            <p:cNvSpPr/>
            <p:nvPr/>
          </p:nvSpPr>
          <p:spPr>
            <a:xfrm>
              <a:off x="2939775" y="319850"/>
              <a:ext cx="51725" cy="55050"/>
            </a:xfrm>
            <a:custGeom>
              <a:rect b="b" l="l" r="r" t="t"/>
              <a:pathLst>
                <a:path extrusionOk="0" h="2202" w="2069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7"/>
            <p:cNvSpPr/>
            <p:nvPr/>
          </p:nvSpPr>
          <p:spPr>
            <a:xfrm>
              <a:off x="4275725" y="332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7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7"/>
            <p:cNvSpPr/>
            <p:nvPr/>
          </p:nvSpPr>
          <p:spPr>
            <a:xfrm>
              <a:off x="3979675" y="348200"/>
              <a:ext cx="30875" cy="32550"/>
            </a:xfrm>
            <a:custGeom>
              <a:rect b="b" l="l" r="r" t="t"/>
              <a:pathLst>
                <a:path extrusionOk="0" fill="none" h="1302" w="1235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7"/>
            <p:cNvSpPr/>
            <p:nvPr/>
          </p:nvSpPr>
          <p:spPr>
            <a:xfrm>
              <a:off x="5152175" y="3457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7"/>
            <p:cNvSpPr/>
            <p:nvPr/>
          </p:nvSpPr>
          <p:spPr>
            <a:xfrm>
              <a:off x="4164800" y="383225"/>
              <a:ext cx="3375" cy="4175"/>
            </a:xfrm>
            <a:custGeom>
              <a:rect b="b" l="l" r="r" t="t"/>
              <a:pathLst>
                <a:path extrusionOk="0" h="167" w="135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7"/>
            <p:cNvSpPr/>
            <p:nvPr/>
          </p:nvSpPr>
          <p:spPr>
            <a:xfrm>
              <a:off x="6267150" y="378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7"/>
            <p:cNvSpPr/>
            <p:nvPr/>
          </p:nvSpPr>
          <p:spPr>
            <a:xfrm>
              <a:off x="3940475" y="3915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7"/>
            <p:cNvSpPr/>
            <p:nvPr/>
          </p:nvSpPr>
          <p:spPr>
            <a:xfrm>
              <a:off x="6233800" y="3848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7"/>
            <p:cNvSpPr/>
            <p:nvPr/>
          </p:nvSpPr>
          <p:spPr>
            <a:xfrm>
              <a:off x="3426775" y="390725"/>
              <a:ext cx="14200" cy="16700"/>
            </a:xfrm>
            <a:custGeom>
              <a:rect b="b" l="l" r="r" t="t"/>
              <a:pathLst>
                <a:path extrusionOk="0" h="668" w="568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7"/>
            <p:cNvSpPr/>
            <p:nvPr/>
          </p:nvSpPr>
          <p:spPr>
            <a:xfrm>
              <a:off x="6261300" y="39822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7"/>
            <p:cNvSpPr/>
            <p:nvPr/>
          </p:nvSpPr>
          <p:spPr>
            <a:xfrm>
              <a:off x="2068325" y="397400"/>
              <a:ext cx="20875" cy="20025"/>
            </a:xfrm>
            <a:custGeom>
              <a:rect b="b" l="l" r="r" t="t"/>
              <a:pathLst>
                <a:path extrusionOk="0" h="801" w="835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7"/>
            <p:cNvSpPr/>
            <p:nvPr/>
          </p:nvSpPr>
          <p:spPr>
            <a:xfrm>
              <a:off x="3261675" y="392400"/>
              <a:ext cx="20025" cy="15025"/>
            </a:xfrm>
            <a:custGeom>
              <a:rect b="b" l="l" r="r" t="t"/>
              <a:pathLst>
                <a:path extrusionOk="0" h="601" w="801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7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7"/>
            <p:cNvSpPr/>
            <p:nvPr/>
          </p:nvSpPr>
          <p:spPr>
            <a:xfrm>
              <a:off x="5421550" y="398225"/>
              <a:ext cx="11700" cy="9200"/>
            </a:xfrm>
            <a:custGeom>
              <a:rect b="b" l="l" r="r" t="t"/>
              <a:pathLst>
                <a:path extrusionOk="0" fill="none" h="368" w="468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7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7"/>
            <p:cNvSpPr/>
            <p:nvPr/>
          </p:nvSpPr>
          <p:spPr>
            <a:xfrm>
              <a:off x="1271075" y="407400"/>
              <a:ext cx="47550" cy="35050"/>
            </a:xfrm>
            <a:custGeom>
              <a:rect b="b" l="l" r="r" t="t"/>
              <a:pathLst>
                <a:path extrusionOk="0" fill="none" h="1402" w="1902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7"/>
            <p:cNvSpPr/>
            <p:nvPr/>
          </p:nvSpPr>
          <p:spPr>
            <a:xfrm>
              <a:off x="5094650" y="391550"/>
              <a:ext cx="45050" cy="48400"/>
            </a:xfrm>
            <a:custGeom>
              <a:rect b="b" l="l" r="r" t="t"/>
              <a:pathLst>
                <a:path extrusionOk="0" h="1936" w="1802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7"/>
            <p:cNvSpPr/>
            <p:nvPr/>
          </p:nvSpPr>
          <p:spPr>
            <a:xfrm>
              <a:off x="2977300" y="4174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7"/>
            <p:cNvSpPr/>
            <p:nvPr/>
          </p:nvSpPr>
          <p:spPr>
            <a:xfrm>
              <a:off x="3019000" y="424925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7"/>
            <p:cNvSpPr/>
            <p:nvPr/>
          </p:nvSpPr>
          <p:spPr>
            <a:xfrm>
              <a:off x="2718775" y="409075"/>
              <a:ext cx="26725" cy="45050"/>
            </a:xfrm>
            <a:custGeom>
              <a:rect b="b" l="l" r="r" t="t"/>
              <a:pathLst>
                <a:path extrusionOk="0" h="1802" w="1069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7"/>
            <p:cNvSpPr/>
            <p:nvPr/>
          </p:nvSpPr>
          <p:spPr>
            <a:xfrm>
              <a:off x="2913925" y="427425"/>
              <a:ext cx="14200" cy="18350"/>
            </a:xfrm>
            <a:custGeom>
              <a:rect b="b" l="l" r="r" t="t"/>
              <a:pathLst>
                <a:path extrusionOk="0" h="734" w="568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7"/>
            <p:cNvSpPr/>
            <p:nvPr/>
          </p:nvSpPr>
          <p:spPr>
            <a:xfrm>
              <a:off x="3884600" y="419900"/>
              <a:ext cx="61750" cy="60900"/>
            </a:xfrm>
            <a:custGeom>
              <a:rect b="b" l="l" r="r" t="t"/>
              <a:pathLst>
                <a:path extrusionOk="0" h="2436" w="247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7"/>
            <p:cNvSpPr/>
            <p:nvPr/>
          </p:nvSpPr>
          <p:spPr>
            <a:xfrm>
              <a:off x="1703050" y="4349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7"/>
            <p:cNvSpPr/>
            <p:nvPr/>
          </p:nvSpPr>
          <p:spPr>
            <a:xfrm>
              <a:off x="2761300" y="439100"/>
              <a:ext cx="30050" cy="20025"/>
            </a:xfrm>
            <a:custGeom>
              <a:rect b="b" l="l" r="r" t="t"/>
              <a:pathLst>
                <a:path extrusionOk="0" h="801" w="1202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7"/>
            <p:cNvSpPr/>
            <p:nvPr/>
          </p:nvSpPr>
          <p:spPr>
            <a:xfrm>
              <a:off x="1796450" y="487450"/>
              <a:ext cx="22550" cy="19225"/>
            </a:xfrm>
            <a:custGeom>
              <a:rect b="b" l="l" r="r" t="t"/>
              <a:pathLst>
                <a:path extrusionOk="0" h="769" w="902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7"/>
            <p:cNvSpPr/>
            <p:nvPr/>
          </p:nvSpPr>
          <p:spPr>
            <a:xfrm>
              <a:off x="4810275" y="497475"/>
              <a:ext cx="23375" cy="20025"/>
            </a:xfrm>
            <a:custGeom>
              <a:rect b="b" l="l" r="r" t="t"/>
              <a:pathLst>
                <a:path extrusionOk="0" h="801" w="935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7"/>
            <p:cNvSpPr/>
            <p:nvPr/>
          </p:nvSpPr>
          <p:spPr>
            <a:xfrm>
              <a:off x="1686375" y="5049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7"/>
            <p:cNvSpPr/>
            <p:nvPr/>
          </p:nvSpPr>
          <p:spPr>
            <a:xfrm>
              <a:off x="5513275" y="504975"/>
              <a:ext cx="54225" cy="42550"/>
            </a:xfrm>
            <a:custGeom>
              <a:rect b="b" l="l" r="r" t="t"/>
              <a:pathLst>
                <a:path extrusionOk="0" h="1702" w="2169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7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7"/>
            <p:cNvSpPr/>
            <p:nvPr/>
          </p:nvSpPr>
          <p:spPr>
            <a:xfrm>
              <a:off x="3952150" y="509975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7"/>
            <p:cNvSpPr/>
            <p:nvPr/>
          </p:nvSpPr>
          <p:spPr>
            <a:xfrm>
              <a:off x="1274425" y="520825"/>
              <a:ext cx="21700" cy="15850"/>
            </a:xfrm>
            <a:custGeom>
              <a:rect b="b" l="l" r="r" t="t"/>
              <a:pathLst>
                <a:path extrusionOk="0" h="634" w="868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7"/>
            <p:cNvSpPr/>
            <p:nvPr/>
          </p:nvSpPr>
          <p:spPr>
            <a:xfrm>
              <a:off x="1314450" y="521650"/>
              <a:ext cx="25875" cy="28375"/>
            </a:xfrm>
            <a:custGeom>
              <a:rect b="b" l="l" r="r" t="t"/>
              <a:pathLst>
                <a:path extrusionOk="0" h="1135" w="1035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7"/>
            <p:cNvSpPr/>
            <p:nvPr/>
          </p:nvSpPr>
          <p:spPr>
            <a:xfrm>
              <a:off x="5443225" y="5241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7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7"/>
            <p:cNvSpPr/>
            <p:nvPr/>
          </p:nvSpPr>
          <p:spPr>
            <a:xfrm>
              <a:off x="1190200" y="528325"/>
              <a:ext cx="18350" cy="19200"/>
            </a:xfrm>
            <a:custGeom>
              <a:rect b="b" l="l" r="r" t="t"/>
              <a:pathLst>
                <a:path extrusionOk="0" fill="none" h="768" w="734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7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7"/>
            <p:cNvSpPr/>
            <p:nvPr/>
          </p:nvSpPr>
          <p:spPr>
            <a:xfrm>
              <a:off x="1230225" y="5316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7"/>
            <p:cNvSpPr/>
            <p:nvPr/>
          </p:nvSpPr>
          <p:spPr>
            <a:xfrm>
              <a:off x="1874850" y="530825"/>
              <a:ext cx="25875" cy="21700"/>
            </a:xfrm>
            <a:custGeom>
              <a:rect b="b" l="l" r="r" t="t"/>
              <a:pathLst>
                <a:path extrusionOk="0" h="868" w="1035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7"/>
            <p:cNvSpPr/>
            <p:nvPr/>
          </p:nvSpPr>
          <p:spPr>
            <a:xfrm>
              <a:off x="1233550" y="550000"/>
              <a:ext cx="30050" cy="15050"/>
            </a:xfrm>
            <a:custGeom>
              <a:rect b="b" l="l" r="r" t="t"/>
              <a:pathLst>
                <a:path extrusionOk="0" h="602" w="1202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7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7"/>
            <p:cNvSpPr/>
            <p:nvPr/>
          </p:nvSpPr>
          <p:spPr>
            <a:xfrm>
              <a:off x="2927250" y="545825"/>
              <a:ext cx="41725" cy="53400"/>
            </a:xfrm>
            <a:custGeom>
              <a:rect b="b" l="l" r="r" t="t"/>
              <a:pathLst>
                <a:path extrusionOk="0" fill="none" h="2136" w="1669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7"/>
            <p:cNvSpPr/>
            <p:nvPr/>
          </p:nvSpPr>
          <p:spPr>
            <a:xfrm>
              <a:off x="1719725" y="559175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7"/>
            <p:cNvSpPr/>
            <p:nvPr/>
          </p:nvSpPr>
          <p:spPr>
            <a:xfrm>
              <a:off x="3561875" y="580850"/>
              <a:ext cx="18375" cy="16700"/>
            </a:xfrm>
            <a:custGeom>
              <a:rect b="b" l="l" r="r" t="t"/>
              <a:pathLst>
                <a:path extrusionOk="0" h="668" w="735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7"/>
            <p:cNvSpPr/>
            <p:nvPr/>
          </p:nvSpPr>
          <p:spPr>
            <a:xfrm>
              <a:off x="1992425" y="58502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7"/>
            <p:cNvSpPr/>
            <p:nvPr/>
          </p:nvSpPr>
          <p:spPr>
            <a:xfrm>
              <a:off x="1734750" y="600875"/>
              <a:ext cx="16700" cy="11700"/>
            </a:xfrm>
            <a:custGeom>
              <a:rect b="b" l="l" r="r" t="t"/>
              <a:pathLst>
                <a:path extrusionOk="0" h="468" w="668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7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7"/>
            <p:cNvSpPr/>
            <p:nvPr/>
          </p:nvSpPr>
          <p:spPr>
            <a:xfrm>
              <a:off x="3486000" y="575025"/>
              <a:ext cx="55050" cy="116775"/>
            </a:xfrm>
            <a:custGeom>
              <a:rect b="b" l="l" r="r" t="t"/>
              <a:pathLst>
                <a:path extrusionOk="0" fill="none" h="4671" w="2202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7"/>
            <p:cNvSpPr/>
            <p:nvPr/>
          </p:nvSpPr>
          <p:spPr>
            <a:xfrm>
              <a:off x="2711275" y="580025"/>
              <a:ext cx="110925" cy="83425"/>
            </a:xfrm>
            <a:custGeom>
              <a:rect b="b" l="l" r="r" t="t"/>
              <a:pathLst>
                <a:path extrusionOk="0" h="3337" w="4437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7"/>
            <p:cNvSpPr/>
            <p:nvPr/>
          </p:nvSpPr>
          <p:spPr>
            <a:xfrm>
              <a:off x="3531850" y="618375"/>
              <a:ext cx="12550" cy="15875"/>
            </a:xfrm>
            <a:custGeom>
              <a:rect b="b" l="l" r="r" t="t"/>
              <a:pathLst>
                <a:path extrusionOk="0" h="635" w="502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7"/>
            <p:cNvSpPr/>
            <p:nvPr/>
          </p:nvSpPr>
          <p:spPr>
            <a:xfrm>
              <a:off x="1647175" y="632550"/>
              <a:ext cx="15050" cy="15050"/>
            </a:xfrm>
            <a:custGeom>
              <a:rect b="b" l="l" r="r" t="t"/>
              <a:pathLst>
                <a:path extrusionOk="0" h="602" w="602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7"/>
            <p:cNvSpPr/>
            <p:nvPr/>
          </p:nvSpPr>
          <p:spPr>
            <a:xfrm>
              <a:off x="1558775" y="635900"/>
              <a:ext cx="19225" cy="16700"/>
            </a:xfrm>
            <a:custGeom>
              <a:rect b="b" l="l" r="r" t="t"/>
              <a:pathLst>
                <a:path extrusionOk="0" h="668" w="769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7"/>
            <p:cNvSpPr/>
            <p:nvPr/>
          </p:nvSpPr>
          <p:spPr>
            <a:xfrm>
              <a:off x="1757250" y="643400"/>
              <a:ext cx="19225" cy="20050"/>
            </a:xfrm>
            <a:custGeom>
              <a:rect b="b" l="l" r="r" t="t"/>
              <a:pathLst>
                <a:path extrusionOk="0" h="802" w="769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7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7"/>
            <p:cNvSpPr/>
            <p:nvPr/>
          </p:nvSpPr>
          <p:spPr>
            <a:xfrm>
              <a:off x="1860675" y="640075"/>
              <a:ext cx="80075" cy="74225"/>
            </a:xfrm>
            <a:custGeom>
              <a:rect b="b" l="l" r="r" t="t"/>
              <a:pathLst>
                <a:path extrusionOk="0" fill="none" h="2969" w="3203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7"/>
            <p:cNvSpPr/>
            <p:nvPr/>
          </p:nvSpPr>
          <p:spPr>
            <a:xfrm>
              <a:off x="1306950" y="632550"/>
              <a:ext cx="79225" cy="70925"/>
            </a:xfrm>
            <a:custGeom>
              <a:rect b="b" l="l" r="r" t="t"/>
              <a:pathLst>
                <a:path extrusionOk="0" h="2837" w="3169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7"/>
            <p:cNvSpPr/>
            <p:nvPr/>
          </p:nvSpPr>
          <p:spPr>
            <a:xfrm>
              <a:off x="2918100" y="665075"/>
              <a:ext cx="21700" cy="15050"/>
            </a:xfrm>
            <a:custGeom>
              <a:rect b="b" l="l" r="r" t="t"/>
              <a:pathLst>
                <a:path extrusionOk="0" h="602" w="868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7"/>
            <p:cNvSpPr/>
            <p:nvPr/>
          </p:nvSpPr>
          <p:spPr>
            <a:xfrm>
              <a:off x="1201025" y="6734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7"/>
            <p:cNvSpPr/>
            <p:nvPr/>
          </p:nvSpPr>
          <p:spPr>
            <a:xfrm>
              <a:off x="3767025" y="6709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7"/>
            <p:cNvSpPr/>
            <p:nvPr/>
          </p:nvSpPr>
          <p:spPr>
            <a:xfrm>
              <a:off x="1823150" y="675925"/>
              <a:ext cx="29200" cy="24200"/>
            </a:xfrm>
            <a:custGeom>
              <a:rect b="b" l="l" r="r" t="t"/>
              <a:pathLst>
                <a:path extrusionOk="0" h="968" w="1168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7"/>
            <p:cNvSpPr/>
            <p:nvPr/>
          </p:nvSpPr>
          <p:spPr>
            <a:xfrm>
              <a:off x="4876150" y="6726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7"/>
            <p:cNvSpPr/>
            <p:nvPr/>
          </p:nvSpPr>
          <p:spPr>
            <a:xfrm>
              <a:off x="5248925" y="6992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7"/>
            <p:cNvSpPr/>
            <p:nvPr/>
          </p:nvSpPr>
          <p:spPr>
            <a:xfrm>
              <a:off x="3056525" y="716800"/>
              <a:ext cx="33375" cy="19200"/>
            </a:xfrm>
            <a:custGeom>
              <a:rect b="b" l="l" r="r" t="t"/>
              <a:pathLst>
                <a:path extrusionOk="0" h="768" w="1335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7"/>
            <p:cNvSpPr/>
            <p:nvPr/>
          </p:nvSpPr>
          <p:spPr>
            <a:xfrm>
              <a:off x="1596300" y="724300"/>
              <a:ext cx="28400" cy="22525"/>
            </a:xfrm>
            <a:custGeom>
              <a:rect b="b" l="l" r="r" t="t"/>
              <a:pathLst>
                <a:path extrusionOk="0" h="901" w="1136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7"/>
            <p:cNvSpPr/>
            <p:nvPr/>
          </p:nvSpPr>
          <p:spPr>
            <a:xfrm>
              <a:off x="1537925" y="736800"/>
              <a:ext cx="26725" cy="21700"/>
            </a:xfrm>
            <a:custGeom>
              <a:rect b="b" l="l" r="r" t="t"/>
              <a:pathLst>
                <a:path extrusionOk="0" h="868" w="1069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7"/>
            <p:cNvSpPr/>
            <p:nvPr/>
          </p:nvSpPr>
          <p:spPr>
            <a:xfrm>
              <a:off x="2588675" y="742650"/>
              <a:ext cx="19225" cy="14200"/>
            </a:xfrm>
            <a:custGeom>
              <a:rect b="b" l="l" r="r" t="t"/>
              <a:pathLst>
                <a:path extrusionOk="0" h="568" w="769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7"/>
            <p:cNvSpPr/>
            <p:nvPr/>
          </p:nvSpPr>
          <p:spPr>
            <a:xfrm>
              <a:off x="3392600" y="7476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7"/>
            <p:cNvSpPr/>
            <p:nvPr/>
          </p:nvSpPr>
          <p:spPr>
            <a:xfrm>
              <a:off x="2418575" y="747650"/>
              <a:ext cx="34200" cy="29200"/>
            </a:xfrm>
            <a:custGeom>
              <a:rect b="b" l="l" r="r" t="t"/>
              <a:pathLst>
                <a:path extrusionOk="0" h="1168" w="1368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7"/>
            <p:cNvSpPr/>
            <p:nvPr/>
          </p:nvSpPr>
          <p:spPr>
            <a:xfrm>
              <a:off x="1361975" y="773500"/>
              <a:ext cx="29225" cy="32550"/>
            </a:xfrm>
            <a:custGeom>
              <a:rect b="b" l="l" r="r" t="t"/>
              <a:pathLst>
                <a:path extrusionOk="0" h="1302" w="1169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7"/>
            <p:cNvSpPr/>
            <p:nvPr/>
          </p:nvSpPr>
          <p:spPr>
            <a:xfrm>
              <a:off x="3663625" y="770150"/>
              <a:ext cx="37550" cy="39225"/>
            </a:xfrm>
            <a:custGeom>
              <a:rect b="b" l="l" r="r" t="t"/>
              <a:pathLst>
                <a:path extrusionOk="0" h="1569" w="1502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7"/>
            <p:cNvSpPr/>
            <p:nvPr/>
          </p:nvSpPr>
          <p:spPr>
            <a:xfrm>
              <a:off x="5183050" y="779325"/>
              <a:ext cx="19200" cy="20050"/>
            </a:xfrm>
            <a:custGeom>
              <a:rect b="b" l="l" r="r" t="t"/>
              <a:pathLst>
                <a:path extrusionOk="0" h="802" w="768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7"/>
            <p:cNvSpPr/>
            <p:nvPr/>
          </p:nvSpPr>
          <p:spPr>
            <a:xfrm>
              <a:off x="4782750" y="7835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7"/>
            <p:cNvSpPr/>
            <p:nvPr/>
          </p:nvSpPr>
          <p:spPr>
            <a:xfrm>
              <a:off x="2293475" y="791000"/>
              <a:ext cx="19200" cy="16700"/>
            </a:xfrm>
            <a:custGeom>
              <a:rect b="b" l="l" r="r" t="t"/>
              <a:pathLst>
                <a:path extrusionOk="0" h="668" w="768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7"/>
            <p:cNvSpPr/>
            <p:nvPr/>
          </p:nvSpPr>
          <p:spPr>
            <a:xfrm>
              <a:off x="5139675" y="791000"/>
              <a:ext cx="25875" cy="20875"/>
            </a:xfrm>
            <a:custGeom>
              <a:rect b="b" l="l" r="r" t="t"/>
              <a:pathLst>
                <a:path extrusionOk="0" h="835" w="1035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7"/>
            <p:cNvSpPr/>
            <p:nvPr/>
          </p:nvSpPr>
          <p:spPr>
            <a:xfrm>
              <a:off x="1190200" y="801850"/>
              <a:ext cx="24200" cy="22550"/>
            </a:xfrm>
            <a:custGeom>
              <a:rect b="b" l="l" r="r" t="t"/>
              <a:pathLst>
                <a:path extrusionOk="0" h="902" w="968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7"/>
            <p:cNvSpPr/>
            <p:nvPr/>
          </p:nvSpPr>
          <p:spPr>
            <a:xfrm>
              <a:off x="1287750" y="812700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7"/>
            <p:cNvSpPr/>
            <p:nvPr/>
          </p:nvSpPr>
          <p:spPr>
            <a:xfrm>
              <a:off x="4138950" y="810200"/>
              <a:ext cx="52575" cy="46725"/>
            </a:xfrm>
            <a:custGeom>
              <a:rect b="b" l="l" r="r" t="t"/>
              <a:pathLst>
                <a:path extrusionOk="0" h="1869" w="2103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7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7"/>
            <p:cNvSpPr/>
            <p:nvPr/>
          </p:nvSpPr>
          <p:spPr>
            <a:xfrm>
              <a:off x="1656350" y="823525"/>
              <a:ext cx="21700" cy="19200"/>
            </a:xfrm>
            <a:custGeom>
              <a:rect b="b" l="l" r="r" t="t"/>
              <a:pathLst>
                <a:path extrusionOk="0" fill="none" h="768" w="868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7"/>
            <p:cNvSpPr/>
            <p:nvPr/>
          </p:nvSpPr>
          <p:spPr>
            <a:xfrm>
              <a:off x="1211875" y="813525"/>
              <a:ext cx="74250" cy="95925"/>
            </a:xfrm>
            <a:custGeom>
              <a:rect b="b" l="l" r="r" t="t"/>
              <a:pathLst>
                <a:path extrusionOk="0" h="3837" w="297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7"/>
            <p:cNvSpPr/>
            <p:nvPr/>
          </p:nvSpPr>
          <p:spPr>
            <a:xfrm>
              <a:off x="4746050" y="834375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7"/>
            <p:cNvSpPr/>
            <p:nvPr/>
          </p:nvSpPr>
          <p:spPr>
            <a:xfrm>
              <a:off x="5702575" y="834375"/>
              <a:ext cx="64250" cy="50900"/>
            </a:xfrm>
            <a:custGeom>
              <a:rect b="b" l="l" r="r" t="t"/>
              <a:pathLst>
                <a:path extrusionOk="0" h="2036" w="257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7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7"/>
            <p:cNvSpPr/>
            <p:nvPr/>
          </p:nvSpPr>
          <p:spPr>
            <a:xfrm>
              <a:off x="4848625" y="846050"/>
              <a:ext cx="12550" cy="13375"/>
            </a:xfrm>
            <a:custGeom>
              <a:rect b="b" l="l" r="r" t="t"/>
              <a:pathLst>
                <a:path extrusionOk="0" fill="none" h="535" w="502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7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7"/>
            <p:cNvSpPr/>
            <p:nvPr/>
          </p:nvSpPr>
          <p:spPr>
            <a:xfrm>
              <a:off x="3388425" y="861050"/>
              <a:ext cx="18375" cy="10875"/>
            </a:xfrm>
            <a:custGeom>
              <a:rect b="b" l="l" r="r" t="t"/>
              <a:pathLst>
                <a:path extrusionOk="0" fill="none" h="435" w="735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7"/>
            <p:cNvSpPr/>
            <p:nvPr/>
          </p:nvSpPr>
          <p:spPr>
            <a:xfrm>
              <a:off x="2612875" y="8744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7"/>
            <p:cNvSpPr/>
            <p:nvPr/>
          </p:nvSpPr>
          <p:spPr>
            <a:xfrm>
              <a:off x="1450375" y="87772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7"/>
            <p:cNvSpPr/>
            <p:nvPr/>
          </p:nvSpPr>
          <p:spPr>
            <a:xfrm>
              <a:off x="1292750" y="88940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7"/>
            <p:cNvSpPr/>
            <p:nvPr/>
          </p:nvSpPr>
          <p:spPr>
            <a:xfrm>
              <a:off x="2938100" y="918600"/>
              <a:ext cx="17550" cy="10875"/>
            </a:xfrm>
            <a:custGeom>
              <a:rect b="b" l="l" r="r" t="t"/>
              <a:pathLst>
                <a:path extrusionOk="0" h="435" w="702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7"/>
            <p:cNvSpPr/>
            <p:nvPr/>
          </p:nvSpPr>
          <p:spPr>
            <a:xfrm>
              <a:off x="1193525" y="941950"/>
              <a:ext cx="22550" cy="16700"/>
            </a:xfrm>
            <a:custGeom>
              <a:rect b="b" l="l" r="r" t="t"/>
              <a:pathLst>
                <a:path extrusionOk="0" h="668" w="902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7"/>
            <p:cNvSpPr/>
            <p:nvPr/>
          </p:nvSpPr>
          <p:spPr>
            <a:xfrm>
              <a:off x="1814800" y="9419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7"/>
            <p:cNvSpPr/>
            <p:nvPr/>
          </p:nvSpPr>
          <p:spPr>
            <a:xfrm>
              <a:off x="2846375" y="945275"/>
              <a:ext cx="20025" cy="14200"/>
            </a:xfrm>
            <a:custGeom>
              <a:rect b="b" l="l" r="r" t="t"/>
              <a:pathLst>
                <a:path extrusionOk="0" h="568" w="801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7"/>
            <p:cNvSpPr/>
            <p:nvPr/>
          </p:nvSpPr>
          <p:spPr>
            <a:xfrm>
              <a:off x="2230100" y="959450"/>
              <a:ext cx="31700" cy="12550"/>
            </a:xfrm>
            <a:custGeom>
              <a:rect b="b" l="l" r="r" t="t"/>
              <a:pathLst>
                <a:path extrusionOk="0" h="502" w="1268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7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7"/>
            <p:cNvSpPr/>
            <p:nvPr/>
          </p:nvSpPr>
          <p:spPr>
            <a:xfrm>
              <a:off x="4511725" y="959450"/>
              <a:ext cx="27550" cy="47575"/>
            </a:xfrm>
            <a:custGeom>
              <a:rect b="b" l="l" r="r" t="t"/>
              <a:pathLst>
                <a:path extrusionOk="0" fill="none" h="1903" w="1102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7"/>
            <p:cNvSpPr/>
            <p:nvPr/>
          </p:nvSpPr>
          <p:spPr>
            <a:xfrm>
              <a:off x="2406050" y="960300"/>
              <a:ext cx="50075" cy="42550"/>
            </a:xfrm>
            <a:custGeom>
              <a:rect b="b" l="l" r="r" t="t"/>
              <a:pathLst>
                <a:path extrusionOk="0" h="1702" w="2003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7"/>
            <p:cNvSpPr/>
            <p:nvPr/>
          </p:nvSpPr>
          <p:spPr>
            <a:xfrm>
              <a:off x="1635500" y="96612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7"/>
            <p:cNvSpPr/>
            <p:nvPr/>
          </p:nvSpPr>
          <p:spPr>
            <a:xfrm>
              <a:off x="6278000" y="971125"/>
              <a:ext cx="21700" cy="18375"/>
            </a:xfrm>
            <a:custGeom>
              <a:rect b="b" l="l" r="r" t="t"/>
              <a:pathLst>
                <a:path extrusionOk="0" h="735" w="868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7"/>
            <p:cNvSpPr/>
            <p:nvPr/>
          </p:nvSpPr>
          <p:spPr>
            <a:xfrm>
              <a:off x="1592150" y="978650"/>
              <a:ext cx="15850" cy="15850"/>
            </a:xfrm>
            <a:custGeom>
              <a:rect b="b" l="l" r="r" t="t"/>
              <a:pathLst>
                <a:path extrusionOk="0" h="634" w="634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7"/>
            <p:cNvSpPr/>
            <p:nvPr/>
          </p:nvSpPr>
          <p:spPr>
            <a:xfrm>
              <a:off x="3942975" y="985325"/>
              <a:ext cx="22550" cy="22525"/>
            </a:xfrm>
            <a:custGeom>
              <a:rect b="b" l="l" r="r" t="t"/>
              <a:pathLst>
                <a:path extrusionOk="0" h="901" w="902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7"/>
            <p:cNvSpPr/>
            <p:nvPr/>
          </p:nvSpPr>
          <p:spPr>
            <a:xfrm>
              <a:off x="1738925" y="980300"/>
              <a:ext cx="45050" cy="44225"/>
            </a:xfrm>
            <a:custGeom>
              <a:rect b="b" l="l" r="r" t="t"/>
              <a:pathLst>
                <a:path extrusionOk="0" h="1769" w="1802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7"/>
            <p:cNvSpPr/>
            <p:nvPr/>
          </p:nvSpPr>
          <p:spPr>
            <a:xfrm>
              <a:off x="1587975" y="998650"/>
              <a:ext cx="15875" cy="15050"/>
            </a:xfrm>
            <a:custGeom>
              <a:rect b="b" l="l" r="r" t="t"/>
              <a:pathLst>
                <a:path extrusionOk="0" h="602" w="635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7"/>
            <p:cNvSpPr/>
            <p:nvPr/>
          </p:nvSpPr>
          <p:spPr>
            <a:xfrm>
              <a:off x="3232475" y="10070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7"/>
            <p:cNvSpPr/>
            <p:nvPr/>
          </p:nvSpPr>
          <p:spPr>
            <a:xfrm>
              <a:off x="2184225" y="1042850"/>
              <a:ext cx="28375" cy="30050"/>
            </a:xfrm>
            <a:custGeom>
              <a:rect b="b" l="l" r="r" t="t"/>
              <a:pathLst>
                <a:path extrusionOk="0" h="1202" w="1135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7"/>
            <p:cNvSpPr/>
            <p:nvPr/>
          </p:nvSpPr>
          <p:spPr>
            <a:xfrm>
              <a:off x="3790375" y="1052025"/>
              <a:ext cx="26725" cy="23375"/>
            </a:xfrm>
            <a:custGeom>
              <a:rect b="b" l="l" r="r" t="t"/>
              <a:pathLst>
                <a:path extrusionOk="0" h="935" w="1069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7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7"/>
            <p:cNvSpPr/>
            <p:nvPr/>
          </p:nvSpPr>
          <p:spPr>
            <a:xfrm>
              <a:off x="2547825" y="1059525"/>
              <a:ext cx="21700" cy="10050"/>
            </a:xfrm>
            <a:custGeom>
              <a:rect b="b" l="l" r="r" t="t"/>
              <a:pathLst>
                <a:path extrusionOk="0" fill="none" h="402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7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7"/>
            <p:cNvSpPr/>
            <p:nvPr/>
          </p:nvSpPr>
          <p:spPr>
            <a:xfrm>
              <a:off x="4515900" y="1066200"/>
              <a:ext cx="26700" cy="32550"/>
            </a:xfrm>
            <a:custGeom>
              <a:rect b="b" l="l" r="r" t="t"/>
              <a:pathLst>
                <a:path extrusionOk="0" fill="none" h="1302" w="1068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7"/>
            <p:cNvSpPr/>
            <p:nvPr/>
          </p:nvSpPr>
          <p:spPr>
            <a:xfrm>
              <a:off x="4682675" y="1063700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7"/>
            <p:cNvSpPr/>
            <p:nvPr/>
          </p:nvSpPr>
          <p:spPr>
            <a:xfrm>
              <a:off x="1395325" y="10803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7"/>
            <p:cNvSpPr/>
            <p:nvPr/>
          </p:nvSpPr>
          <p:spPr>
            <a:xfrm>
              <a:off x="3737000" y="10962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7"/>
            <p:cNvSpPr/>
            <p:nvPr/>
          </p:nvSpPr>
          <p:spPr>
            <a:xfrm>
              <a:off x="4593450" y="110872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7"/>
            <p:cNvSpPr/>
            <p:nvPr/>
          </p:nvSpPr>
          <p:spPr>
            <a:xfrm>
              <a:off x="2336000" y="1112075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7"/>
            <p:cNvSpPr/>
            <p:nvPr/>
          </p:nvSpPr>
          <p:spPr>
            <a:xfrm>
              <a:off x="4026375" y="11204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7"/>
            <p:cNvSpPr/>
            <p:nvPr/>
          </p:nvSpPr>
          <p:spPr>
            <a:xfrm>
              <a:off x="4309925" y="1123750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7"/>
            <p:cNvSpPr/>
            <p:nvPr/>
          </p:nvSpPr>
          <p:spPr>
            <a:xfrm>
              <a:off x="1999100" y="1122075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7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7"/>
            <p:cNvSpPr/>
            <p:nvPr/>
          </p:nvSpPr>
          <p:spPr>
            <a:xfrm>
              <a:off x="2080000" y="1127075"/>
              <a:ext cx="43375" cy="36725"/>
            </a:xfrm>
            <a:custGeom>
              <a:rect b="b" l="l" r="r" t="t"/>
              <a:pathLst>
                <a:path extrusionOk="0" fill="none" h="1469" w="1735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7"/>
            <p:cNvSpPr/>
            <p:nvPr/>
          </p:nvSpPr>
          <p:spPr>
            <a:xfrm>
              <a:off x="3865425" y="1133750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7"/>
            <p:cNvSpPr/>
            <p:nvPr/>
          </p:nvSpPr>
          <p:spPr>
            <a:xfrm>
              <a:off x="1592150" y="1130425"/>
              <a:ext cx="37550" cy="37550"/>
            </a:xfrm>
            <a:custGeom>
              <a:rect b="b" l="l" r="r" t="t"/>
              <a:pathLst>
                <a:path extrusionOk="0" h="1502" w="1502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7"/>
            <p:cNvSpPr/>
            <p:nvPr/>
          </p:nvSpPr>
          <p:spPr>
            <a:xfrm>
              <a:off x="1417850" y="1126250"/>
              <a:ext cx="65075" cy="105925"/>
            </a:xfrm>
            <a:custGeom>
              <a:rect b="b" l="l" r="r" t="t"/>
              <a:pathLst>
                <a:path extrusionOk="0" h="4237" w="2603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7"/>
            <p:cNvSpPr/>
            <p:nvPr/>
          </p:nvSpPr>
          <p:spPr>
            <a:xfrm>
              <a:off x="3646100" y="1157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7"/>
            <p:cNvSpPr/>
            <p:nvPr/>
          </p:nvSpPr>
          <p:spPr>
            <a:xfrm>
              <a:off x="2032450" y="1163775"/>
              <a:ext cx="28375" cy="16700"/>
            </a:xfrm>
            <a:custGeom>
              <a:rect b="b" l="l" r="r" t="t"/>
              <a:pathLst>
                <a:path extrusionOk="0" h="668" w="1135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7"/>
            <p:cNvSpPr/>
            <p:nvPr/>
          </p:nvSpPr>
          <p:spPr>
            <a:xfrm>
              <a:off x="3014825" y="1167100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7"/>
            <p:cNvSpPr/>
            <p:nvPr/>
          </p:nvSpPr>
          <p:spPr>
            <a:xfrm>
              <a:off x="3239150" y="11679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7"/>
            <p:cNvSpPr/>
            <p:nvPr/>
          </p:nvSpPr>
          <p:spPr>
            <a:xfrm>
              <a:off x="2808850" y="1162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7"/>
            <p:cNvSpPr/>
            <p:nvPr/>
          </p:nvSpPr>
          <p:spPr>
            <a:xfrm>
              <a:off x="1639675" y="119297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7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7"/>
            <p:cNvSpPr/>
            <p:nvPr/>
          </p:nvSpPr>
          <p:spPr>
            <a:xfrm>
              <a:off x="2898900" y="1192975"/>
              <a:ext cx="11700" cy="8350"/>
            </a:xfrm>
            <a:custGeom>
              <a:rect b="b" l="l" r="r" t="t"/>
              <a:pathLst>
                <a:path extrusionOk="0" fill="none" h="334" w="468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7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7"/>
            <p:cNvSpPr/>
            <p:nvPr/>
          </p:nvSpPr>
          <p:spPr>
            <a:xfrm>
              <a:off x="4590125" y="1195475"/>
              <a:ext cx="19200" cy="20025"/>
            </a:xfrm>
            <a:custGeom>
              <a:rect b="b" l="l" r="r" t="t"/>
              <a:pathLst>
                <a:path extrusionOk="0" fill="none" h="801" w="768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7"/>
            <p:cNvSpPr/>
            <p:nvPr/>
          </p:nvSpPr>
          <p:spPr>
            <a:xfrm>
              <a:off x="5692575" y="1193800"/>
              <a:ext cx="32550" cy="45050"/>
            </a:xfrm>
            <a:custGeom>
              <a:rect b="b" l="l" r="r" t="t"/>
              <a:pathLst>
                <a:path extrusionOk="0" h="1802" w="1302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7"/>
            <p:cNvSpPr/>
            <p:nvPr/>
          </p:nvSpPr>
          <p:spPr>
            <a:xfrm>
              <a:off x="3003150" y="1217975"/>
              <a:ext cx="25875" cy="17550"/>
            </a:xfrm>
            <a:custGeom>
              <a:rect b="b" l="l" r="r" t="t"/>
              <a:pathLst>
                <a:path extrusionOk="0" h="702" w="1035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7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7"/>
            <p:cNvSpPr/>
            <p:nvPr/>
          </p:nvSpPr>
          <p:spPr>
            <a:xfrm>
              <a:off x="4513400" y="1222150"/>
              <a:ext cx="18375" cy="21700"/>
            </a:xfrm>
            <a:custGeom>
              <a:rect b="b" l="l" r="r" t="t"/>
              <a:pathLst>
                <a:path extrusionOk="0" fill="none" h="868" w="735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7"/>
            <p:cNvSpPr/>
            <p:nvPr/>
          </p:nvSpPr>
          <p:spPr>
            <a:xfrm>
              <a:off x="1922375" y="1225475"/>
              <a:ext cx="18375" cy="17550"/>
            </a:xfrm>
            <a:custGeom>
              <a:rect b="b" l="l" r="r" t="t"/>
              <a:pathLst>
                <a:path extrusionOk="0" h="702" w="735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7"/>
            <p:cNvSpPr/>
            <p:nvPr/>
          </p:nvSpPr>
          <p:spPr>
            <a:xfrm>
              <a:off x="2838875" y="1238000"/>
              <a:ext cx="56725" cy="47550"/>
            </a:xfrm>
            <a:custGeom>
              <a:rect b="b" l="l" r="r" t="t"/>
              <a:pathLst>
                <a:path extrusionOk="0" h="1902" w="2269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7"/>
            <p:cNvSpPr/>
            <p:nvPr/>
          </p:nvSpPr>
          <p:spPr>
            <a:xfrm>
              <a:off x="1633000" y="1247175"/>
              <a:ext cx="17550" cy="30875"/>
            </a:xfrm>
            <a:custGeom>
              <a:rect b="b" l="l" r="r" t="t"/>
              <a:pathLst>
                <a:path extrusionOk="0" h="1235" w="702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7"/>
            <p:cNvSpPr/>
            <p:nvPr/>
          </p:nvSpPr>
          <p:spPr>
            <a:xfrm>
              <a:off x="2576175" y="125217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7"/>
            <p:cNvSpPr/>
            <p:nvPr/>
          </p:nvSpPr>
          <p:spPr>
            <a:xfrm>
              <a:off x="3865425" y="1281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7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7"/>
            <p:cNvSpPr/>
            <p:nvPr/>
          </p:nvSpPr>
          <p:spPr>
            <a:xfrm>
              <a:off x="3342550" y="1281350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7"/>
            <p:cNvSpPr/>
            <p:nvPr/>
          </p:nvSpPr>
          <p:spPr>
            <a:xfrm>
              <a:off x="4385800" y="12855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7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7"/>
            <p:cNvSpPr/>
            <p:nvPr/>
          </p:nvSpPr>
          <p:spPr>
            <a:xfrm>
              <a:off x="5682550" y="1294700"/>
              <a:ext cx="35050" cy="23375"/>
            </a:xfrm>
            <a:custGeom>
              <a:rect b="b" l="l" r="r" t="t"/>
              <a:pathLst>
                <a:path extrusionOk="0" fill="none" h="935" w="1402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7"/>
            <p:cNvSpPr/>
            <p:nvPr/>
          </p:nvSpPr>
          <p:spPr>
            <a:xfrm>
              <a:off x="1408675" y="1298875"/>
              <a:ext cx="19200" cy="13375"/>
            </a:xfrm>
            <a:custGeom>
              <a:rect b="b" l="l" r="r" t="t"/>
              <a:pathLst>
                <a:path extrusionOk="0" h="535" w="768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7"/>
            <p:cNvSpPr/>
            <p:nvPr/>
          </p:nvSpPr>
          <p:spPr>
            <a:xfrm>
              <a:off x="4307425" y="1303875"/>
              <a:ext cx="13350" cy="14200"/>
            </a:xfrm>
            <a:custGeom>
              <a:rect b="b" l="l" r="r" t="t"/>
              <a:pathLst>
                <a:path extrusionOk="0" h="568" w="534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7"/>
            <p:cNvSpPr/>
            <p:nvPr/>
          </p:nvSpPr>
          <p:spPr>
            <a:xfrm>
              <a:off x="1765600" y="1306375"/>
              <a:ext cx="43400" cy="40900"/>
            </a:xfrm>
            <a:custGeom>
              <a:rect b="b" l="l" r="r" t="t"/>
              <a:pathLst>
                <a:path extrusionOk="0" h="1636" w="1736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7"/>
            <p:cNvSpPr/>
            <p:nvPr/>
          </p:nvSpPr>
          <p:spPr>
            <a:xfrm>
              <a:off x="3147425" y="1306375"/>
              <a:ext cx="23375" cy="20050"/>
            </a:xfrm>
            <a:custGeom>
              <a:rect b="b" l="l" r="r" t="t"/>
              <a:pathLst>
                <a:path extrusionOk="0" h="802" w="935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7"/>
            <p:cNvSpPr/>
            <p:nvPr/>
          </p:nvSpPr>
          <p:spPr>
            <a:xfrm>
              <a:off x="4545925" y="1313050"/>
              <a:ext cx="27525" cy="35050"/>
            </a:xfrm>
            <a:custGeom>
              <a:rect b="b" l="l" r="r" t="t"/>
              <a:pathLst>
                <a:path extrusionOk="0" h="1402" w="1101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7"/>
            <p:cNvSpPr/>
            <p:nvPr/>
          </p:nvSpPr>
          <p:spPr>
            <a:xfrm>
              <a:off x="5241425" y="1312225"/>
              <a:ext cx="51725" cy="42550"/>
            </a:xfrm>
            <a:custGeom>
              <a:rect b="b" l="l" r="r" t="t"/>
              <a:pathLst>
                <a:path extrusionOk="0" h="1702" w="2069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7"/>
            <p:cNvSpPr/>
            <p:nvPr/>
          </p:nvSpPr>
          <p:spPr>
            <a:xfrm>
              <a:off x="3134900" y="1323900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7"/>
            <p:cNvSpPr/>
            <p:nvPr/>
          </p:nvSpPr>
          <p:spPr>
            <a:xfrm>
              <a:off x="3039000" y="13314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7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7"/>
            <p:cNvSpPr/>
            <p:nvPr/>
          </p:nvSpPr>
          <p:spPr>
            <a:xfrm>
              <a:off x="1207700" y="1349750"/>
              <a:ext cx="19200" cy="13350"/>
            </a:xfrm>
            <a:custGeom>
              <a:rect b="b" l="l" r="r" t="t"/>
              <a:pathLst>
                <a:path extrusionOk="0" fill="none" h="534" w="768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7"/>
            <p:cNvSpPr/>
            <p:nvPr/>
          </p:nvSpPr>
          <p:spPr>
            <a:xfrm>
              <a:off x="1976575" y="1351400"/>
              <a:ext cx="22550" cy="22550"/>
            </a:xfrm>
            <a:custGeom>
              <a:rect b="b" l="l" r="r" t="t"/>
              <a:pathLst>
                <a:path extrusionOk="0" h="902" w="902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7"/>
            <p:cNvSpPr/>
            <p:nvPr/>
          </p:nvSpPr>
          <p:spPr>
            <a:xfrm>
              <a:off x="4566775" y="1356425"/>
              <a:ext cx="41700" cy="35050"/>
            </a:xfrm>
            <a:custGeom>
              <a:rect b="b" l="l" r="r" t="t"/>
              <a:pathLst>
                <a:path extrusionOk="0" h="1402" w="1668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7"/>
            <p:cNvSpPr/>
            <p:nvPr/>
          </p:nvSpPr>
          <p:spPr>
            <a:xfrm>
              <a:off x="1713050" y="1370600"/>
              <a:ext cx="36725" cy="51725"/>
            </a:xfrm>
            <a:custGeom>
              <a:rect b="b" l="l" r="r" t="t"/>
              <a:pathLst>
                <a:path extrusionOk="0" h="2069" w="1469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7"/>
            <p:cNvSpPr/>
            <p:nvPr/>
          </p:nvSpPr>
          <p:spPr>
            <a:xfrm>
              <a:off x="4027225" y="1373925"/>
              <a:ext cx="35875" cy="35875"/>
            </a:xfrm>
            <a:custGeom>
              <a:rect b="b" l="l" r="r" t="t"/>
              <a:pathLst>
                <a:path extrusionOk="0" h="1435" w="1435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7"/>
            <p:cNvSpPr/>
            <p:nvPr/>
          </p:nvSpPr>
          <p:spPr>
            <a:xfrm>
              <a:off x="1611325" y="1389775"/>
              <a:ext cx="25875" cy="22525"/>
            </a:xfrm>
            <a:custGeom>
              <a:rect b="b" l="l" r="r" t="t"/>
              <a:pathLst>
                <a:path extrusionOk="0" h="901" w="1035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7"/>
            <p:cNvSpPr/>
            <p:nvPr/>
          </p:nvSpPr>
          <p:spPr>
            <a:xfrm>
              <a:off x="2924750" y="1408125"/>
              <a:ext cx="16725" cy="16700"/>
            </a:xfrm>
            <a:custGeom>
              <a:rect b="b" l="l" r="r" t="t"/>
              <a:pathLst>
                <a:path extrusionOk="0" h="668" w="669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7"/>
            <p:cNvSpPr/>
            <p:nvPr/>
          </p:nvSpPr>
          <p:spPr>
            <a:xfrm>
              <a:off x="1371150" y="1412275"/>
              <a:ext cx="18375" cy="11700"/>
            </a:xfrm>
            <a:custGeom>
              <a:rect b="b" l="l" r="r" t="t"/>
              <a:pathLst>
                <a:path extrusionOk="0" h="468" w="735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7"/>
            <p:cNvSpPr/>
            <p:nvPr/>
          </p:nvSpPr>
          <p:spPr>
            <a:xfrm>
              <a:off x="3839575" y="1415625"/>
              <a:ext cx="33375" cy="39225"/>
            </a:xfrm>
            <a:custGeom>
              <a:rect b="b" l="l" r="r" t="t"/>
              <a:pathLst>
                <a:path extrusionOk="0" h="1569" w="1335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7"/>
            <p:cNvSpPr/>
            <p:nvPr/>
          </p:nvSpPr>
          <p:spPr>
            <a:xfrm>
              <a:off x="2072475" y="14139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7"/>
            <p:cNvSpPr/>
            <p:nvPr/>
          </p:nvSpPr>
          <p:spPr>
            <a:xfrm>
              <a:off x="2486125" y="1415625"/>
              <a:ext cx="22525" cy="19200"/>
            </a:xfrm>
            <a:custGeom>
              <a:rect b="b" l="l" r="r" t="t"/>
              <a:pathLst>
                <a:path extrusionOk="0" h="768" w="901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7"/>
            <p:cNvSpPr/>
            <p:nvPr/>
          </p:nvSpPr>
          <p:spPr>
            <a:xfrm>
              <a:off x="1231875" y="1433975"/>
              <a:ext cx="21725" cy="11700"/>
            </a:xfrm>
            <a:custGeom>
              <a:rect b="b" l="l" r="r" t="t"/>
              <a:pathLst>
                <a:path extrusionOk="0" h="468" w="869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7"/>
            <p:cNvSpPr/>
            <p:nvPr/>
          </p:nvSpPr>
          <p:spPr>
            <a:xfrm>
              <a:off x="2406050" y="1432300"/>
              <a:ext cx="40050" cy="39225"/>
            </a:xfrm>
            <a:custGeom>
              <a:rect b="b" l="l" r="r" t="t"/>
              <a:pathLst>
                <a:path extrusionOk="0" h="1569" w="1602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7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7"/>
            <p:cNvSpPr/>
            <p:nvPr/>
          </p:nvSpPr>
          <p:spPr>
            <a:xfrm>
              <a:off x="1507925" y="1438150"/>
              <a:ext cx="26700" cy="25875"/>
            </a:xfrm>
            <a:custGeom>
              <a:rect b="b" l="l" r="r" t="t"/>
              <a:pathLst>
                <a:path extrusionOk="0" fill="none" h="1035" w="1068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7"/>
            <p:cNvSpPr/>
            <p:nvPr/>
          </p:nvSpPr>
          <p:spPr>
            <a:xfrm>
              <a:off x="1464550" y="1444800"/>
              <a:ext cx="20050" cy="11700"/>
            </a:xfrm>
            <a:custGeom>
              <a:rect b="b" l="l" r="r" t="t"/>
              <a:pathLst>
                <a:path extrusionOk="0" h="468" w="802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7"/>
            <p:cNvSpPr/>
            <p:nvPr/>
          </p:nvSpPr>
          <p:spPr>
            <a:xfrm>
              <a:off x="1625500" y="1456475"/>
              <a:ext cx="11700" cy="8375"/>
            </a:xfrm>
            <a:custGeom>
              <a:rect b="b" l="l" r="r" t="t"/>
              <a:pathLst>
                <a:path extrusionOk="0" h="335" w="468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7"/>
            <p:cNvSpPr/>
            <p:nvPr/>
          </p:nvSpPr>
          <p:spPr>
            <a:xfrm>
              <a:off x="4093100" y="1455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7"/>
            <p:cNvSpPr/>
            <p:nvPr/>
          </p:nvSpPr>
          <p:spPr>
            <a:xfrm>
              <a:off x="1582125" y="1472325"/>
              <a:ext cx="6700" cy="6700"/>
            </a:xfrm>
            <a:custGeom>
              <a:rect b="b" l="l" r="r" t="t"/>
              <a:pathLst>
                <a:path extrusionOk="0" h="268" w="268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7"/>
            <p:cNvSpPr/>
            <p:nvPr/>
          </p:nvSpPr>
          <p:spPr>
            <a:xfrm>
              <a:off x="3363400" y="14681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7"/>
            <p:cNvSpPr/>
            <p:nvPr/>
          </p:nvSpPr>
          <p:spPr>
            <a:xfrm>
              <a:off x="2942275" y="1479000"/>
              <a:ext cx="36725" cy="41725"/>
            </a:xfrm>
            <a:custGeom>
              <a:rect b="b" l="l" r="r" t="t"/>
              <a:pathLst>
                <a:path extrusionOk="0" h="1669" w="1469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7"/>
            <p:cNvSpPr/>
            <p:nvPr/>
          </p:nvSpPr>
          <p:spPr>
            <a:xfrm>
              <a:off x="1326125" y="14831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7"/>
            <p:cNvSpPr/>
            <p:nvPr/>
          </p:nvSpPr>
          <p:spPr>
            <a:xfrm>
              <a:off x="3825400" y="14831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7"/>
            <p:cNvSpPr/>
            <p:nvPr/>
          </p:nvSpPr>
          <p:spPr>
            <a:xfrm>
              <a:off x="1517925" y="1493175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7"/>
            <p:cNvSpPr/>
            <p:nvPr/>
          </p:nvSpPr>
          <p:spPr>
            <a:xfrm>
              <a:off x="4766075" y="1502350"/>
              <a:ext cx="21700" cy="10025"/>
            </a:xfrm>
            <a:custGeom>
              <a:rect b="b" l="l" r="r" t="t"/>
              <a:pathLst>
                <a:path extrusionOk="0" h="401" w="868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7"/>
            <p:cNvSpPr/>
            <p:nvPr/>
          </p:nvSpPr>
          <p:spPr>
            <a:xfrm>
              <a:off x="3331725" y="14973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7"/>
            <p:cNvSpPr/>
            <p:nvPr/>
          </p:nvSpPr>
          <p:spPr>
            <a:xfrm>
              <a:off x="4433325" y="1506525"/>
              <a:ext cx="14225" cy="16700"/>
            </a:xfrm>
            <a:custGeom>
              <a:rect b="b" l="l" r="r" t="t"/>
              <a:pathLst>
                <a:path extrusionOk="0" h="668" w="569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7"/>
            <p:cNvSpPr/>
            <p:nvPr/>
          </p:nvSpPr>
          <p:spPr>
            <a:xfrm>
              <a:off x="5322300" y="15065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7"/>
            <p:cNvSpPr/>
            <p:nvPr/>
          </p:nvSpPr>
          <p:spPr>
            <a:xfrm>
              <a:off x="5172200" y="1503175"/>
              <a:ext cx="22550" cy="46725"/>
            </a:xfrm>
            <a:custGeom>
              <a:rect b="b" l="l" r="r" t="t"/>
              <a:pathLst>
                <a:path extrusionOk="0" h="1869" w="902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7"/>
            <p:cNvSpPr/>
            <p:nvPr/>
          </p:nvSpPr>
          <p:spPr>
            <a:xfrm>
              <a:off x="2804675" y="1518200"/>
              <a:ext cx="40050" cy="34200"/>
            </a:xfrm>
            <a:custGeom>
              <a:rect b="b" l="l" r="r" t="t"/>
              <a:pathLst>
                <a:path extrusionOk="0" h="1368" w="1602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7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7"/>
            <p:cNvSpPr/>
            <p:nvPr/>
          </p:nvSpPr>
          <p:spPr>
            <a:xfrm>
              <a:off x="1349475" y="1531550"/>
              <a:ext cx="18375" cy="10025"/>
            </a:xfrm>
            <a:custGeom>
              <a:rect b="b" l="l" r="r" t="t"/>
              <a:pathLst>
                <a:path extrusionOk="0" fill="none" h="401" w="735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7"/>
            <p:cNvSpPr/>
            <p:nvPr/>
          </p:nvSpPr>
          <p:spPr>
            <a:xfrm>
              <a:off x="4575100" y="153320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7"/>
            <p:cNvSpPr/>
            <p:nvPr/>
          </p:nvSpPr>
          <p:spPr>
            <a:xfrm>
              <a:off x="1235225" y="1545725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7"/>
            <p:cNvSpPr/>
            <p:nvPr/>
          </p:nvSpPr>
          <p:spPr>
            <a:xfrm>
              <a:off x="3164925" y="1554900"/>
              <a:ext cx="13375" cy="14200"/>
            </a:xfrm>
            <a:custGeom>
              <a:rect b="b" l="l" r="r" t="t"/>
              <a:pathLst>
                <a:path extrusionOk="0" h="568" w="535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7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7"/>
            <p:cNvSpPr/>
            <p:nvPr/>
          </p:nvSpPr>
          <p:spPr>
            <a:xfrm>
              <a:off x="1563800" y="1552375"/>
              <a:ext cx="40050" cy="50900"/>
            </a:xfrm>
            <a:custGeom>
              <a:rect b="b" l="l" r="r" t="t"/>
              <a:pathLst>
                <a:path extrusionOk="0" fill="none" h="2036" w="1602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7"/>
            <p:cNvSpPr/>
            <p:nvPr/>
          </p:nvSpPr>
          <p:spPr>
            <a:xfrm>
              <a:off x="2560325" y="1563225"/>
              <a:ext cx="46725" cy="36725"/>
            </a:xfrm>
            <a:custGeom>
              <a:rect b="b" l="l" r="r" t="t"/>
              <a:pathLst>
                <a:path extrusionOk="0" h="1469" w="1869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7"/>
            <p:cNvSpPr/>
            <p:nvPr/>
          </p:nvSpPr>
          <p:spPr>
            <a:xfrm>
              <a:off x="1409500" y="15790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7"/>
            <p:cNvSpPr/>
            <p:nvPr/>
          </p:nvSpPr>
          <p:spPr>
            <a:xfrm>
              <a:off x="2215075" y="1588250"/>
              <a:ext cx="20050" cy="18375"/>
            </a:xfrm>
            <a:custGeom>
              <a:rect b="b" l="l" r="r" t="t"/>
              <a:pathLst>
                <a:path extrusionOk="0" h="735" w="802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7"/>
            <p:cNvSpPr/>
            <p:nvPr/>
          </p:nvSpPr>
          <p:spPr>
            <a:xfrm>
              <a:off x="4828625" y="16182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7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7"/>
            <p:cNvSpPr/>
            <p:nvPr/>
          </p:nvSpPr>
          <p:spPr>
            <a:xfrm>
              <a:off x="5486600" y="1622425"/>
              <a:ext cx="13350" cy="14225"/>
            </a:xfrm>
            <a:custGeom>
              <a:rect b="b" l="l" r="r" t="t"/>
              <a:pathLst>
                <a:path extrusionOk="0" fill="none" h="569" w="534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7"/>
            <p:cNvSpPr/>
            <p:nvPr/>
          </p:nvSpPr>
          <p:spPr>
            <a:xfrm>
              <a:off x="1442025" y="1643275"/>
              <a:ext cx="45075" cy="55900"/>
            </a:xfrm>
            <a:custGeom>
              <a:rect b="b" l="l" r="r" t="t"/>
              <a:pathLst>
                <a:path extrusionOk="0" h="2236" w="1803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7"/>
            <p:cNvSpPr/>
            <p:nvPr/>
          </p:nvSpPr>
          <p:spPr>
            <a:xfrm>
              <a:off x="3431800" y="1618275"/>
              <a:ext cx="122600" cy="84250"/>
            </a:xfrm>
            <a:custGeom>
              <a:rect b="b" l="l" r="r" t="t"/>
              <a:pathLst>
                <a:path extrusionOk="0" h="3370" w="4904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7"/>
            <p:cNvSpPr/>
            <p:nvPr/>
          </p:nvSpPr>
          <p:spPr>
            <a:xfrm>
              <a:off x="4234025" y="1644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7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7"/>
            <p:cNvSpPr/>
            <p:nvPr/>
          </p:nvSpPr>
          <p:spPr>
            <a:xfrm>
              <a:off x="6003625" y="1653300"/>
              <a:ext cx="14200" cy="14200"/>
            </a:xfrm>
            <a:custGeom>
              <a:rect b="b" l="l" r="r" t="t"/>
              <a:pathLst>
                <a:path extrusionOk="0" fill="none" h="568" w="568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7"/>
            <p:cNvSpPr/>
            <p:nvPr/>
          </p:nvSpPr>
          <p:spPr>
            <a:xfrm>
              <a:off x="1406175" y="1655800"/>
              <a:ext cx="19200" cy="15025"/>
            </a:xfrm>
            <a:custGeom>
              <a:rect b="b" l="l" r="r" t="t"/>
              <a:pathLst>
                <a:path extrusionOk="0" h="601" w="768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7"/>
            <p:cNvSpPr/>
            <p:nvPr/>
          </p:nvSpPr>
          <p:spPr>
            <a:xfrm>
              <a:off x="5485750" y="1668300"/>
              <a:ext cx="17550" cy="13375"/>
            </a:xfrm>
            <a:custGeom>
              <a:rect b="b" l="l" r="r" t="t"/>
              <a:pathLst>
                <a:path extrusionOk="0" h="535" w="702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7"/>
            <p:cNvSpPr/>
            <p:nvPr/>
          </p:nvSpPr>
          <p:spPr>
            <a:xfrm>
              <a:off x="6230450" y="1688325"/>
              <a:ext cx="19200" cy="20875"/>
            </a:xfrm>
            <a:custGeom>
              <a:rect b="b" l="l" r="r" t="t"/>
              <a:pathLst>
                <a:path extrusionOk="0" h="835" w="768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7"/>
            <p:cNvSpPr/>
            <p:nvPr/>
          </p:nvSpPr>
          <p:spPr>
            <a:xfrm>
              <a:off x="1691375" y="168332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7"/>
            <p:cNvSpPr/>
            <p:nvPr/>
          </p:nvSpPr>
          <p:spPr>
            <a:xfrm>
              <a:off x="4048050" y="168997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7"/>
            <p:cNvSpPr/>
            <p:nvPr/>
          </p:nvSpPr>
          <p:spPr>
            <a:xfrm>
              <a:off x="2379375" y="17025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7"/>
            <p:cNvSpPr/>
            <p:nvPr/>
          </p:nvSpPr>
          <p:spPr>
            <a:xfrm>
              <a:off x="4989575" y="169750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7"/>
            <p:cNvSpPr/>
            <p:nvPr/>
          </p:nvSpPr>
          <p:spPr>
            <a:xfrm>
              <a:off x="3441800" y="1709175"/>
              <a:ext cx="19200" cy="17525"/>
            </a:xfrm>
            <a:custGeom>
              <a:rect b="b" l="l" r="r" t="t"/>
              <a:pathLst>
                <a:path extrusionOk="0" h="701" w="768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7"/>
            <p:cNvSpPr/>
            <p:nvPr/>
          </p:nvSpPr>
          <p:spPr>
            <a:xfrm>
              <a:off x="5094650" y="17125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7"/>
            <p:cNvSpPr/>
            <p:nvPr/>
          </p:nvSpPr>
          <p:spPr>
            <a:xfrm>
              <a:off x="3811225" y="1693325"/>
              <a:ext cx="61725" cy="64225"/>
            </a:xfrm>
            <a:custGeom>
              <a:rect b="b" l="l" r="r" t="t"/>
              <a:pathLst>
                <a:path extrusionOk="0" h="2569" w="2469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7"/>
            <p:cNvSpPr/>
            <p:nvPr/>
          </p:nvSpPr>
          <p:spPr>
            <a:xfrm>
              <a:off x="2295150" y="171332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7"/>
            <p:cNvSpPr/>
            <p:nvPr/>
          </p:nvSpPr>
          <p:spPr>
            <a:xfrm>
              <a:off x="3605250" y="17275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7"/>
            <p:cNvSpPr/>
            <p:nvPr/>
          </p:nvSpPr>
          <p:spPr>
            <a:xfrm>
              <a:off x="5359000" y="1721675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7"/>
            <p:cNvSpPr/>
            <p:nvPr/>
          </p:nvSpPr>
          <p:spPr>
            <a:xfrm>
              <a:off x="1885675" y="1726675"/>
              <a:ext cx="15050" cy="17550"/>
            </a:xfrm>
            <a:custGeom>
              <a:rect b="b" l="l" r="r" t="t"/>
              <a:pathLst>
                <a:path extrusionOk="0" h="702" w="602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7"/>
            <p:cNvSpPr/>
            <p:nvPr/>
          </p:nvSpPr>
          <p:spPr>
            <a:xfrm>
              <a:off x="1261900" y="1735850"/>
              <a:ext cx="24225" cy="18375"/>
            </a:xfrm>
            <a:custGeom>
              <a:rect b="b" l="l" r="r" t="t"/>
              <a:pathLst>
                <a:path extrusionOk="0" h="735" w="969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7"/>
            <p:cNvSpPr/>
            <p:nvPr/>
          </p:nvSpPr>
          <p:spPr>
            <a:xfrm>
              <a:off x="5300625" y="1732525"/>
              <a:ext cx="12525" cy="25025"/>
            </a:xfrm>
            <a:custGeom>
              <a:rect b="b" l="l" r="r" t="t"/>
              <a:pathLst>
                <a:path extrusionOk="0" h="1001" w="501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7"/>
            <p:cNvSpPr/>
            <p:nvPr/>
          </p:nvSpPr>
          <p:spPr>
            <a:xfrm>
              <a:off x="3773700" y="1731675"/>
              <a:ext cx="26700" cy="44225"/>
            </a:xfrm>
            <a:custGeom>
              <a:rect b="b" l="l" r="r" t="t"/>
              <a:pathLst>
                <a:path extrusionOk="0" h="1769" w="1068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7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7"/>
            <p:cNvSpPr/>
            <p:nvPr/>
          </p:nvSpPr>
          <p:spPr>
            <a:xfrm>
              <a:off x="6102025" y="1744200"/>
              <a:ext cx="32550" cy="25025"/>
            </a:xfrm>
            <a:custGeom>
              <a:rect b="b" l="l" r="r" t="t"/>
              <a:pathLst>
                <a:path extrusionOk="0" fill="none" h="1001" w="1302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7"/>
            <p:cNvSpPr/>
            <p:nvPr/>
          </p:nvSpPr>
          <p:spPr>
            <a:xfrm>
              <a:off x="2167550" y="1757525"/>
              <a:ext cx="13375" cy="15050"/>
            </a:xfrm>
            <a:custGeom>
              <a:rect b="b" l="l" r="r" t="t"/>
              <a:pathLst>
                <a:path extrusionOk="0" h="602" w="535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7"/>
            <p:cNvSpPr/>
            <p:nvPr/>
          </p:nvSpPr>
          <p:spPr>
            <a:xfrm>
              <a:off x="2958125" y="175587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7"/>
            <p:cNvSpPr/>
            <p:nvPr/>
          </p:nvSpPr>
          <p:spPr>
            <a:xfrm>
              <a:off x="6303850" y="1749200"/>
              <a:ext cx="8350" cy="25875"/>
            </a:xfrm>
            <a:custGeom>
              <a:rect b="b" l="l" r="r" t="t"/>
              <a:pathLst>
                <a:path extrusionOk="0" h="1035" w="334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7"/>
            <p:cNvSpPr/>
            <p:nvPr/>
          </p:nvSpPr>
          <p:spPr>
            <a:xfrm>
              <a:off x="5826000" y="1781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7"/>
            <p:cNvSpPr/>
            <p:nvPr/>
          </p:nvSpPr>
          <p:spPr>
            <a:xfrm>
              <a:off x="2143375" y="1785875"/>
              <a:ext cx="14200" cy="14225"/>
            </a:xfrm>
            <a:custGeom>
              <a:rect b="b" l="l" r="r" t="t"/>
              <a:pathLst>
                <a:path extrusionOk="0" h="569" w="568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7"/>
            <p:cNvSpPr/>
            <p:nvPr/>
          </p:nvSpPr>
          <p:spPr>
            <a:xfrm>
              <a:off x="1743075" y="1792550"/>
              <a:ext cx="14200" cy="18375"/>
            </a:xfrm>
            <a:custGeom>
              <a:rect b="b" l="l" r="r" t="t"/>
              <a:pathLst>
                <a:path extrusionOk="0" h="735" w="568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7"/>
            <p:cNvSpPr/>
            <p:nvPr/>
          </p:nvSpPr>
          <p:spPr>
            <a:xfrm>
              <a:off x="3389250" y="1794225"/>
              <a:ext cx="24225" cy="12525"/>
            </a:xfrm>
            <a:custGeom>
              <a:rect b="b" l="l" r="r" t="t"/>
              <a:pathLst>
                <a:path extrusionOk="0" h="501" w="969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7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7"/>
            <p:cNvSpPr/>
            <p:nvPr/>
          </p:nvSpPr>
          <p:spPr>
            <a:xfrm>
              <a:off x="3496000" y="1800075"/>
              <a:ext cx="15025" cy="19200"/>
            </a:xfrm>
            <a:custGeom>
              <a:rect b="b" l="l" r="r" t="t"/>
              <a:pathLst>
                <a:path extrusionOk="0" fill="none" h="768" w="601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7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7"/>
            <p:cNvSpPr/>
            <p:nvPr/>
          </p:nvSpPr>
          <p:spPr>
            <a:xfrm>
              <a:off x="4883650" y="1803400"/>
              <a:ext cx="29225" cy="30050"/>
            </a:xfrm>
            <a:custGeom>
              <a:rect b="b" l="l" r="r" t="t"/>
              <a:pathLst>
                <a:path extrusionOk="0" fill="none" h="1202" w="1169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7"/>
            <p:cNvSpPr/>
            <p:nvPr/>
          </p:nvSpPr>
          <p:spPr>
            <a:xfrm>
              <a:off x="4087250" y="1803400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7"/>
            <p:cNvSpPr/>
            <p:nvPr/>
          </p:nvSpPr>
          <p:spPr>
            <a:xfrm>
              <a:off x="4329100" y="18109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7"/>
            <p:cNvSpPr/>
            <p:nvPr/>
          </p:nvSpPr>
          <p:spPr>
            <a:xfrm>
              <a:off x="5783475" y="179922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7"/>
            <p:cNvSpPr/>
            <p:nvPr/>
          </p:nvSpPr>
          <p:spPr>
            <a:xfrm>
              <a:off x="4260725" y="180340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7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7"/>
            <p:cNvSpPr/>
            <p:nvPr/>
          </p:nvSpPr>
          <p:spPr>
            <a:xfrm>
              <a:off x="5856850" y="1809225"/>
              <a:ext cx="18375" cy="20875"/>
            </a:xfrm>
            <a:custGeom>
              <a:rect b="b" l="l" r="r" t="t"/>
              <a:pathLst>
                <a:path extrusionOk="0" fill="none" h="835" w="735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7"/>
            <p:cNvSpPr/>
            <p:nvPr/>
          </p:nvSpPr>
          <p:spPr>
            <a:xfrm>
              <a:off x="3985525" y="1800900"/>
              <a:ext cx="37550" cy="48400"/>
            </a:xfrm>
            <a:custGeom>
              <a:rect b="b" l="l" r="r" t="t"/>
              <a:pathLst>
                <a:path extrusionOk="0" h="1936" w="1502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7"/>
            <p:cNvSpPr/>
            <p:nvPr/>
          </p:nvSpPr>
          <p:spPr>
            <a:xfrm>
              <a:off x="4066400" y="1800900"/>
              <a:ext cx="26725" cy="44225"/>
            </a:xfrm>
            <a:custGeom>
              <a:rect b="b" l="l" r="r" t="t"/>
              <a:pathLst>
                <a:path extrusionOk="0" h="1769" w="1069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7"/>
            <p:cNvSpPr/>
            <p:nvPr/>
          </p:nvSpPr>
          <p:spPr>
            <a:xfrm>
              <a:off x="2672925" y="1811750"/>
              <a:ext cx="37550" cy="36700"/>
            </a:xfrm>
            <a:custGeom>
              <a:rect b="b" l="l" r="r" t="t"/>
              <a:pathLst>
                <a:path extrusionOk="0" h="1468" w="1502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7"/>
            <p:cNvSpPr/>
            <p:nvPr/>
          </p:nvSpPr>
          <p:spPr>
            <a:xfrm>
              <a:off x="5124675" y="1841750"/>
              <a:ext cx="25875" cy="14200"/>
            </a:xfrm>
            <a:custGeom>
              <a:rect b="b" l="l" r="r" t="t"/>
              <a:pathLst>
                <a:path extrusionOk="0" h="568" w="1035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7"/>
            <p:cNvSpPr/>
            <p:nvPr/>
          </p:nvSpPr>
          <p:spPr>
            <a:xfrm>
              <a:off x="1877350" y="1849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7"/>
            <p:cNvSpPr/>
            <p:nvPr/>
          </p:nvSpPr>
          <p:spPr>
            <a:xfrm>
              <a:off x="1424525" y="1884300"/>
              <a:ext cx="10875" cy="8350"/>
            </a:xfrm>
            <a:custGeom>
              <a:rect b="b" l="l" r="r" t="t"/>
              <a:pathLst>
                <a:path extrusionOk="0" h="334" w="435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7"/>
            <p:cNvSpPr/>
            <p:nvPr/>
          </p:nvSpPr>
          <p:spPr>
            <a:xfrm>
              <a:off x="1968250" y="1865950"/>
              <a:ext cx="27550" cy="44225"/>
            </a:xfrm>
            <a:custGeom>
              <a:rect b="b" l="l" r="r" t="t"/>
              <a:pathLst>
                <a:path extrusionOk="0" h="1769" w="1102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7"/>
            <p:cNvSpPr/>
            <p:nvPr/>
          </p:nvSpPr>
          <p:spPr>
            <a:xfrm>
              <a:off x="4649325" y="1903475"/>
              <a:ext cx="10875" cy="11700"/>
            </a:xfrm>
            <a:custGeom>
              <a:rect b="b" l="l" r="r" t="t"/>
              <a:pathLst>
                <a:path extrusionOk="0" h="468" w="435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7"/>
            <p:cNvSpPr/>
            <p:nvPr/>
          </p:nvSpPr>
          <p:spPr>
            <a:xfrm>
              <a:off x="5076300" y="1909300"/>
              <a:ext cx="24200" cy="20050"/>
            </a:xfrm>
            <a:custGeom>
              <a:rect b="b" l="l" r="r" t="t"/>
              <a:pathLst>
                <a:path extrusionOk="0" h="802" w="968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7"/>
            <p:cNvSpPr/>
            <p:nvPr/>
          </p:nvSpPr>
          <p:spPr>
            <a:xfrm>
              <a:off x="6043650" y="19043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7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7"/>
            <p:cNvSpPr/>
            <p:nvPr/>
          </p:nvSpPr>
          <p:spPr>
            <a:xfrm>
              <a:off x="5677550" y="1921825"/>
              <a:ext cx="18375" cy="19200"/>
            </a:xfrm>
            <a:custGeom>
              <a:rect b="b" l="l" r="r" t="t"/>
              <a:pathLst>
                <a:path extrusionOk="0" fill="none" h="768" w="735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7"/>
            <p:cNvSpPr/>
            <p:nvPr/>
          </p:nvSpPr>
          <p:spPr>
            <a:xfrm>
              <a:off x="5223900" y="193682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7"/>
            <p:cNvSpPr/>
            <p:nvPr/>
          </p:nvSpPr>
          <p:spPr>
            <a:xfrm>
              <a:off x="5145500" y="1942675"/>
              <a:ext cx="20050" cy="13350"/>
            </a:xfrm>
            <a:custGeom>
              <a:rect b="b" l="l" r="r" t="t"/>
              <a:pathLst>
                <a:path extrusionOk="0" h="534" w="802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7"/>
            <p:cNvSpPr/>
            <p:nvPr/>
          </p:nvSpPr>
          <p:spPr>
            <a:xfrm>
              <a:off x="2998975" y="1956850"/>
              <a:ext cx="28375" cy="27525"/>
            </a:xfrm>
            <a:custGeom>
              <a:rect b="b" l="l" r="r" t="t"/>
              <a:pathLst>
                <a:path extrusionOk="0" h="1101" w="1135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7"/>
            <p:cNvSpPr/>
            <p:nvPr/>
          </p:nvSpPr>
          <p:spPr>
            <a:xfrm>
              <a:off x="2516125" y="1976850"/>
              <a:ext cx="41725" cy="30875"/>
            </a:xfrm>
            <a:custGeom>
              <a:rect b="b" l="l" r="r" t="t"/>
              <a:pathLst>
                <a:path extrusionOk="0" h="1235" w="1669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7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7"/>
            <p:cNvSpPr/>
            <p:nvPr/>
          </p:nvSpPr>
          <p:spPr>
            <a:xfrm>
              <a:off x="5453225" y="1976850"/>
              <a:ext cx="19200" cy="18375"/>
            </a:xfrm>
            <a:custGeom>
              <a:rect b="b" l="l" r="r" t="t"/>
              <a:pathLst>
                <a:path extrusionOk="0" fill="none" h="735" w="768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7"/>
            <p:cNvSpPr/>
            <p:nvPr/>
          </p:nvSpPr>
          <p:spPr>
            <a:xfrm>
              <a:off x="6011975" y="1979350"/>
              <a:ext cx="21700" cy="11700"/>
            </a:xfrm>
            <a:custGeom>
              <a:rect b="b" l="l" r="r" t="t"/>
              <a:pathLst>
                <a:path extrusionOk="0" h="468" w="868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7"/>
            <p:cNvSpPr/>
            <p:nvPr/>
          </p:nvSpPr>
          <p:spPr>
            <a:xfrm>
              <a:off x="5319800" y="199187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7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7"/>
            <p:cNvSpPr/>
            <p:nvPr/>
          </p:nvSpPr>
          <p:spPr>
            <a:xfrm>
              <a:off x="1445375" y="2006050"/>
              <a:ext cx="30050" cy="30050"/>
            </a:xfrm>
            <a:custGeom>
              <a:rect b="b" l="l" r="r" t="t"/>
              <a:pathLst>
                <a:path extrusionOk="0" fill="none" h="1202" w="1202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7"/>
            <p:cNvSpPr/>
            <p:nvPr/>
          </p:nvSpPr>
          <p:spPr>
            <a:xfrm>
              <a:off x="6142050" y="2001050"/>
              <a:ext cx="11700" cy="24200"/>
            </a:xfrm>
            <a:custGeom>
              <a:rect b="b" l="l" r="r" t="t"/>
              <a:pathLst>
                <a:path extrusionOk="0" h="968" w="468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7"/>
            <p:cNvSpPr/>
            <p:nvPr/>
          </p:nvSpPr>
          <p:spPr>
            <a:xfrm>
              <a:off x="5864350" y="201355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7"/>
            <p:cNvSpPr/>
            <p:nvPr/>
          </p:nvSpPr>
          <p:spPr>
            <a:xfrm>
              <a:off x="1749750" y="20244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7"/>
            <p:cNvSpPr/>
            <p:nvPr/>
          </p:nvSpPr>
          <p:spPr>
            <a:xfrm>
              <a:off x="5479925" y="20686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7"/>
            <p:cNvSpPr/>
            <p:nvPr/>
          </p:nvSpPr>
          <p:spPr>
            <a:xfrm>
              <a:off x="1562125" y="2082775"/>
              <a:ext cx="13375" cy="13350"/>
            </a:xfrm>
            <a:custGeom>
              <a:rect b="b" l="l" r="r" t="t"/>
              <a:pathLst>
                <a:path extrusionOk="0" h="534" w="535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7"/>
            <p:cNvSpPr/>
            <p:nvPr/>
          </p:nvSpPr>
          <p:spPr>
            <a:xfrm>
              <a:off x="1921550" y="2083600"/>
              <a:ext cx="24200" cy="18375"/>
            </a:xfrm>
            <a:custGeom>
              <a:rect b="b" l="l" r="r" t="t"/>
              <a:pathLst>
                <a:path extrusionOk="0" h="735" w="968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7"/>
            <p:cNvSpPr/>
            <p:nvPr/>
          </p:nvSpPr>
          <p:spPr>
            <a:xfrm>
              <a:off x="2596200" y="2083600"/>
              <a:ext cx="23375" cy="27550"/>
            </a:xfrm>
            <a:custGeom>
              <a:rect b="b" l="l" r="r" t="t"/>
              <a:pathLst>
                <a:path extrusionOk="0" h="1102" w="935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7"/>
            <p:cNvSpPr/>
            <p:nvPr/>
          </p:nvSpPr>
          <p:spPr>
            <a:xfrm>
              <a:off x="1622175" y="2081925"/>
              <a:ext cx="43375" cy="46725"/>
            </a:xfrm>
            <a:custGeom>
              <a:rect b="b" l="l" r="r" t="t"/>
              <a:pathLst>
                <a:path extrusionOk="0" h="1869" w="1735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7"/>
            <p:cNvSpPr/>
            <p:nvPr/>
          </p:nvSpPr>
          <p:spPr>
            <a:xfrm>
              <a:off x="1451200" y="2102775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7"/>
            <p:cNvSpPr/>
            <p:nvPr/>
          </p:nvSpPr>
          <p:spPr>
            <a:xfrm>
              <a:off x="1235225" y="2085275"/>
              <a:ext cx="72575" cy="117600"/>
            </a:xfrm>
            <a:custGeom>
              <a:rect b="b" l="l" r="r" t="t"/>
              <a:pathLst>
                <a:path extrusionOk="0" h="4704" w="2903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7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7"/>
            <p:cNvSpPr/>
            <p:nvPr/>
          </p:nvSpPr>
          <p:spPr>
            <a:xfrm>
              <a:off x="1190200" y="2119450"/>
              <a:ext cx="30025" cy="39225"/>
            </a:xfrm>
            <a:custGeom>
              <a:rect b="b" l="l" r="r" t="t"/>
              <a:pathLst>
                <a:path extrusionOk="0" fill="none" h="1569" w="1201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7"/>
            <p:cNvSpPr/>
            <p:nvPr/>
          </p:nvSpPr>
          <p:spPr>
            <a:xfrm>
              <a:off x="6393900" y="2134475"/>
              <a:ext cx="8375" cy="7525"/>
            </a:xfrm>
            <a:custGeom>
              <a:rect b="b" l="l" r="r" t="t"/>
              <a:pathLst>
                <a:path extrusionOk="0" h="301" w="335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7"/>
            <p:cNvSpPr/>
            <p:nvPr/>
          </p:nvSpPr>
          <p:spPr>
            <a:xfrm>
              <a:off x="5977775" y="21603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7"/>
            <p:cNvSpPr/>
            <p:nvPr/>
          </p:nvSpPr>
          <p:spPr>
            <a:xfrm>
              <a:off x="1462050" y="21586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7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7"/>
            <p:cNvSpPr/>
            <p:nvPr/>
          </p:nvSpPr>
          <p:spPr>
            <a:xfrm>
              <a:off x="1832325" y="2162825"/>
              <a:ext cx="30025" cy="35050"/>
            </a:xfrm>
            <a:custGeom>
              <a:rect b="b" l="l" r="r" t="t"/>
              <a:pathLst>
                <a:path extrusionOk="0" fill="none" h="1402" w="1201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7"/>
            <p:cNvSpPr/>
            <p:nvPr/>
          </p:nvSpPr>
          <p:spPr>
            <a:xfrm>
              <a:off x="1216050" y="2156975"/>
              <a:ext cx="18350" cy="26725"/>
            </a:xfrm>
            <a:custGeom>
              <a:rect b="b" l="l" r="r" t="t"/>
              <a:pathLst>
                <a:path extrusionOk="0" h="1069" w="734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7"/>
            <p:cNvSpPr/>
            <p:nvPr/>
          </p:nvSpPr>
          <p:spPr>
            <a:xfrm>
              <a:off x="1256900" y="2171175"/>
              <a:ext cx="17550" cy="18350"/>
            </a:xfrm>
            <a:custGeom>
              <a:rect b="b" l="l" r="r" t="t"/>
              <a:pathLst>
                <a:path extrusionOk="0" h="734" w="702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7"/>
            <p:cNvSpPr/>
            <p:nvPr/>
          </p:nvSpPr>
          <p:spPr>
            <a:xfrm>
              <a:off x="6393900" y="2182000"/>
              <a:ext cx="8375" cy="15050"/>
            </a:xfrm>
            <a:custGeom>
              <a:rect b="b" l="l" r="r" t="t"/>
              <a:pathLst>
                <a:path extrusionOk="0" h="602" w="335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7"/>
            <p:cNvSpPr/>
            <p:nvPr/>
          </p:nvSpPr>
          <p:spPr>
            <a:xfrm>
              <a:off x="1490400" y="2183675"/>
              <a:ext cx="47550" cy="32550"/>
            </a:xfrm>
            <a:custGeom>
              <a:rect b="b" l="l" r="r" t="t"/>
              <a:pathLst>
                <a:path extrusionOk="0" h="1302" w="1902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7"/>
            <p:cNvSpPr/>
            <p:nvPr/>
          </p:nvSpPr>
          <p:spPr>
            <a:xfrm>
              <a:off x="1259400" y="2187000"/>
              <a:ext cx="18375" cy="29225"/>
            </a:xfrm>
            <a:custGeom>
              <a:rect b="b" l="l" r="r" t="t"/>
              <a:pathLst>
                <a:path extrusionOk="0" h="1169" w="735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7"/>
            <p:cNvSpPr/>
            <p:nvPr/>
          </p:nvSpPr>
          <p:spPr>
            <a:xfrm>
              <a:off x="1391175" y="2186175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7"/>
            <p:cNvSpPr/>
            <p:nvPr/>
          </p:nvSpPr>
          <p:spPr>
            <a:xfrm>
              <a:off x="1603825" y="21895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7"/>
            <p:cNvSpPr/>
            <p:nvPr/>
          </p:nvSpPr>
          <p:spPr>
            <a:xfrm>
              <a:off x="1872350" y="2187000"/>
              <a:ext cx="50875" cy="77600"/>
            </a:xfrm>
            <a:custGeom>
              <a:rect b="b" l="l" r="r" t="t"/>
              <a:pathLst>
                <a:path extrusionOk="0" h="3104" w="2035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7"/>
            <p:cNvSpPr/>
            <p:nvPr/>
          </p:nvSpPr>
          <p:spPr>
            <a:xfrm>
              <a:off x="5730100" y="2207850"/>
              <a:ext cx="25050" cy="26725"/>
            </a:xfrm>
            <a:custGeom>
              <a:rect b="b" l="l" r="r" t="t"/>
              <a:pathLst>
                <a:path extrusionOk="0" h="1069" w="1002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7"/>
            <p:cNvSpPr/>
            <p:nvPr/>
          </p:nvSpPr>
          <p:spPr>
            <a:xfrm>
              <a:off x="1392000" y="2216200"/>
              <a:ext cx="20875" cy="10025"/>
            </a:xfrm>
            <a:custGeom>
              <a:rect b="b" l="l" r="r" t="t"/>
              <a:pathLst>
                <a:path extrusionOk="0" h="401" w="835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7"/>
            <p:cNvSpPr/>
            <p:nvPr/>
          </p:nvSpPr>
          <p:spPr>
            <a:xfrm>
              <a:off x="1818975" y="2215350"/>
              <a:ext cx="11700" cy="10875"/>
            </a:xfrm>
            <a:custGeom>
              <a:rect b="b" l="l" r="r" t="t"/>
              <a:pathLst>
                <a:path extrusionOk="0" h="435" w="468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7"/>
            <p:cNvSpPr/>
            <p:nvPr/>
          </p:nvSpPr>
          <p:spPr>
            <a:xfrm>
              <a:off x="5596675" y="2207025"/>
              <a:ext cx="51725" cy="53400"/>
            </a:xfrm>
            <a:custGeom>
              <a:rect b="b" l="l" r="r" t="t"/>
              <a:pathLst>
                <a:path extrusionOk="0" h="2136" w="2069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7"/>
            <p:cNvSpPr/>
            <p:nvPr/>
          </p:nvSpPr>
          <p:spPr>
            <a:xfrm>
              <a:off x="6043650" y="2218700"/>
              <a:ext cx="21700" cy="15875"/>
            </a:xfrm>
            <a:custGeom>
              <a:rect b="b" l="l" r="r" t="t"/>
              <a:pathLst>
                <a:path extrusionOk="0" h="635" w="868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7"/>
            <p:cNvSpPr/>
            <p:nvPr/>
          </p:nvSpPr>
          <p:spPr>
            <a:xfrm>
              <a:off x="2196750" y="22812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7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7"/>
            <p:cNvSpPr/>
            <p:nvPr/>
          </p:nvSpPr>
          <p:spPr>
            <a:xfrm>
              <a:off x="1266075" y="2302100"/>
              <a:ext cx="16700" cy="12525"/>
            </a:xfrm>
            <a:custGeom>
              <a:rect b="b" l="l" r="r" t="t"/>
              <a:pathLst>
                <a:path extrusionOk="0" fill="none" h="501" w="668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7"/>
            <p:cNvSpPr/>
            <p:nvPr/>
          </p:nvSpPr>
          <p:spPr>
            <a:xfrm>
              <a:off x="2386875" y="22937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7"/>
            <p:cNvSpPr/>
            <p:nvPr/>
          </p:nvSpPr>
          <p:spPr>
            <a:xfrm>
              <a:off x="1786450" y="2322950"/>
              <a:ext cx="19200" cy="20025"/>
            </a:xfrm>
            <a:custGeom>
              <a:rect b="b" l="l" r="r" t="t"/>
              <a:pathLst>
                <a:path extrusionOk="0" h="801" w="768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7"/>
            <p:cNvSpPr/>
            <p:nvPr/>
          </p:nvSpPr>
          <p:spPr>
            <a:xfrm>
              <a:off x="5296450" y="2325450"/>
              <a:ext cx="33375" cy="54225"/>
            </a:xfrm>
            <a:custGeom>
              <a:rect b="b" l="l" r="r" t="t"/>
              <a:pathLst>
                <a:path extrusionOk="0" h="2169" w="1335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7"/>
            <p:cNvSpPr/>
            <p:nvPr/>
          </p:nvSpPr>
          <p:spPr>
            <a:xfrm>
              <a:off x="2046625" y="2333775"/>
              <a:ext cx="25875" cy="18375"/>
            </a:xfrm>
            <a:custGeom>
              <a:rect b="b" l="l" r="r" t="t"/>
              <a:pathLst>
                <a:path extrusionOk="0" h="735" w="1035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7"/>
            <p:cNvSpPr/>
            <p:nvPr/>
          </p:nvSpPr>
          <p:spPr>
            <a:xfrm>
              <a:off x="6204600" y="23287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7"/>
            <p:cNvSpPr/>
            <p:nvPr/>
          </p:nvSpPr>
          <p:spPr>
            <a:xfrm>
              <a:off x="5461575" y="2382975"/>
              <a:ext cx="21700" cy="10050"/>
            </a:xfrm>
            <a:custGeom>
              <a:rect b="b" l="l" r="r" t="t"/>
              <a:pathLst>
                <a:path extrusionOk="0" h="402" w="868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7"/>
            <p:cNvSpPr/>
            <p:nvPr/>
          </p:nvSpPr>
          <p:spPr>
            <a:xfrm>
              <a:off x="5657550" y="2390475"/>
              <a:ext cx="23375" cy="19225"/>
            </a:xfrm>
            <a:custGeom>
              <a:rect b="b" l="l" r="r" t="t"/>
              <a:pathLst>
                <a:path extrusionOk="0" h="769" w="935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7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7"/>
            <p:cNvSpPr/>
            <p:nvPr/>
          </p:nvSpPr>
          <p:spPr>
            <a:xfrm>
              <a:off x="6273825" y="2388825"/>
              <a:ext cx="30050" cy="26700"/>
            </a:xfrm>
            <a:custGeom>
              <a:rect b="b" l="l" r="r" t="t"/>
              <a:pathLst>
                <a:path extrusionOk="0" fill="none" h="1068" w="1202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7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7"/>
            <p:cNvSpPr/>
            <p:nvPr/>
          </p:nvSpPr>
          <p:spPr>
            <a:xfrm>
              <a:off x="1187675" y="446600"/>
              <a:ext cx="28400" cy="52550"/>
            </a:xfrm>
            <a:custGeom>
              <a:rect b="b" l="l" r="r" t="t"/>
              <a:pathLst>
                <a:path extrusionOk="0" fill="none" h="2102" w="1136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7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7"/>
            <p:cNvSpPr/>
            <p:nvPr/>
          </p:nvSpPr>
          <p:spPr>
            <a:xfrm>
              <a:off x="1201025" y="395725"/>
              <a:ext cx="24200" cy="21700"/>
            </a:xfrm>
            <a:custGeom>
              <a:rect b="b" l="l" r="r" t="t"/>
              <a:pathLst>
                <a:path extrusionOk="0" fill="none" h="868" w="968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7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7"/>
            <p:cNvSpPr/>
            <p:nvPr/>
          </p:nvSpPr>
          <p:spPr>
            <a:xfrm>
              <a:off x="3529350" y="637575"/>
              <a:ext cx="21725" cy="20875"/>
            </a:xfrm>
            <a:custGeom>
              <a:rect b="b" l="l" r="r" t="t"/>
              <a:pathLst>
                <a:path extrusionOk="0" fill="none" h="835" w="869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7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7"/>
            <p:cNvSpPr/>
            <p:nvPr/>
          </p:nvSpPr>
          <p:spPr>
            <a:xfrm>
              <a:off x="4880325" y="730975"/>
              <a:ext cx="87575" cy="115100"/>
            </a:xfrm>
            <a:custGeom>
              <a:rect b="b" l="l" r="r" t="t"/>
              <a:pathLst>
                <a:path extrusionOk="0" fill="none" h="4604" w="3503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7"/>
            <p:cNvSpPr/>
            <p:nvPr/>
          </p:nvSpPr>
          <p:spPr>
            <a:xfrm>
              <a:off x="2339350" y="961125"/>
              <a:ext cx="15025" cy="18375"/>
            </a:xfrm>
            <a:custGeom>
              <a:rect b="b" l="l" r="r" t="t"/>
              <a:pathLst>
                <a:path extrusionOk="0" h="735" w="601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7"/>
            <p:cNvSpPr/>
            <p:nvPr/>
          </p:nvSpPr>
          <p:spPr>
            <a:xfrm>
              <a:off x="2918925" y="1142100"/>
              <a:ext cx="20875" cy="21700"/>
            </a:xfrm>
            <a:custGeom>
              <a:rect b="b" l="l" r="r" t="t"/>
              <a:pathLst>
                <a:path extrusionOk="0" h="868" w="835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7"/>
            <p:cNvSpPr/>
            <p:nvPr/>
          </p:nvSpPr>
          <p:spPr>
            <a:xfrm>
              <a:off x="3680300" y="1599925"/>
              <a:ext cx="24200" cy="15025"/>
            </a:xfrm>
            <a:custGeom>
              <a:rect b="b" l="l" r="r" t="t"/>
              <a:pathLst>
                <a:path extrusionOk="0" h="601" w="968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7"/>
            <p:cNvSpPr/>
            <p:nvPr/>
          </p:nvSpPr>
          <p:spPr>
            <a:xfrm>
              <a:off x="1571300" y="200937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7"/>
            <p:cNvSpPr/>
            <p:nvPr/>
          </p:nvSpPr>
          <p:spPr>
            <a:xfrm>
              <a:off x="2567000" y="203190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7"/>
            <p:cNvSpPr/>
            <p:nvPr/>
          </p:nvSpPr>
          <p:spPr>
            <a:xfrm>
              <a:off x="1566300" y="2152825"/>
              <a:ext cx="15850" cy="20025"/>
            </a:xfrm>
            <a:custGeom>
              <a:rect b="b" l="l" r="r" t="t"/>
              <a:pathLst>
                <a:path extrusionOk="0" h="801" w="634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7"/>
            <p:cNvSpPr/>
            <p:nvPr/>
          </p:nvSpPr>
          <p:spPr>
            <a:xfrm>
              <a:off x="1532100" y="2203675"/>
              <a:ext cx="41725" cy="18375"/>
            </a:xfrm>
            <a:custGeom>
              <a:rect b="b" l="l" r="r" t="t"/>
              <a:pathLst>
                <a:path extrusionOk="0" h="735" w="1669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16" name="Google Shape;1716;p7"/>
          <p:cNvSpPr/>
          <p:nvPr/>
        </p:nvSpPr>
        <p:spPr>
          <a:xfrm rot="5729833">
            <a:off x="-551786" y="-953404"/>
            <a:ext cx="4161548" cy="4794125"/>
          </a:xfrm>
          <a:custGeom>
            <a:rect b="b" l="l" r="r" t="t"/>
            <a:pathLst>
              <a:path extrusionOk="0" h="183433" w="161403">
                <a:moveTo>
                  <a:pt x="24715" y="0"/>
                </a:moveTo>
                <a:cubicBezTo>
                  <a:pt x="16261" y="0"/>
                  <a:pt x="7693" y="2280"/>
                  <a:pt x="214" y="6287"/>
                </a:cubicBezTo>
                <a:cubicBezTo>
                  <a:pt x="214" y="6530"/>
                  <a:pt x="1" y="7503"/>
                  <a:pt x="1" y="7746"/>
                </a:cubicBezTo>
                <a:lnTo>
                  <a:pt x="1" y="178448"/>
                </a:lnTo>
                <a:lnTo>
                  <a:pt x="121705" y="177688"/>
                </a:lnTo>
                <a:cubicBezTo>
                  <a:pt x="122604" y="180469"/>
                  <a:pt x="126932" y="183433"/>
                  <a:pt x="130030" y="183433"/>
                </a:cubicBezTo>
                <a:cubicBezTo>
                  <a:pt x="130284" y="183433"/>
                  <a:pt x="130529" y="183413"/>
                  <a:pt x="130763" y="183372"/>
                </a:cubicBezTo>
                <a:cubicBezTo>
                  <a:pt x="128575" y="179937"/>
                  <a:pt x="127784" y="175256"/>
                  <a:pt x="130094" y="171943"/>
                </a:cubicBezTo>
                <a:cubicBezTo>
                  <a:pt x="132367" y="168661"/>
                  <a:pt x="136709" y="167761"/>
                  <a:pt x="140758" y="167761"/>
                </a:cubicBezTo>
                <a:cubicBezTo>
                  <a:pt x="141097" y="167761"/>
                  <a:pt x="141433" y="167767"/>
                  <a:pt x="141766" y="167779"/>
                </a:cubicBezTo>
                <a:cubicBezTo>
                  <a:pt x="143978" y="167872"/>
                  <a:pt x="146230" y="168117"/>
                  <a:pt x="148440" y="168117"/>
                </a:cubicBezTo>
                <a:cubicBezTo>
                  <a:pt x="150542" y="168117"/>
                  <a:pt x="152607" y="167895"/>
                  <a:pt x="154563" y="167110"/>
                </a:cubicBezTo>
                <a:cubicBezTo>
                  <a:pt x="158545" y="165469"/>
                  <a:pt x="161402" y="160149"/>
                  <a:pt x="158727" y="156776"/>
                </a:cubicBezTo>
                <a:cubicBezTo>
                  <a:pt x="157086" y="154678"/>
                  <a:pt x="154137" y="154222"/>
                  <a:pt x="151736" y="153067"/>
                </a:cubicBezTo>
                <a:cubicBezTo>
                  <a:pt x="144350" y="149420"/>
                  <a:pt x="143043" y="139389"/>
                  <a:pt x="144380" y="131274"/>
                </a:cubicBezTo>
                <a:cubicBezTo>
                  <a:pt x="145718" y="123158"/>
                  <a:pt x="148697" y="114769"/>
                  <a:pt x="146295" y="106896"/>
                </a:cubicBezTo>
                <a:cubicBezTo>
                  <a:pt x="143529" y="98021"/>
                  <a:pt x="134259" y="92398"/>
                  <a:pt x="125049" y="91091"/>
                </a:cubicBezTo>
                <a:cubicBezTo>
                  <a:pt x="123078" y="90811"/>
                  <a:pt x="121102" y="90689"/>
                  <a:pt x="119124" y="90689"/>
                </a:cubicBezTo>
                <a:cubicBezTo>
                  <a:pt x="111857" y="90689"/>
                  <a:pt x="104563" y="92341"/>
                  <a:pt x="97419" y="93918"/>
                </a:cubicBezTo>
                <a:cubicBezTo>
                  <a:pt x="90817" y="95392"/>
                  <a:pt x="84071" y="96787"/>
                  <a:pt x="77379" y="96787"/>
                </a:cubicBezTo>
                <a:cubicBezTo>
                  <a:pt x="74827" y="96787"/>
                  <a:pt x="72284" y="96584"/>
                  <a:pt x="69759" y="96106"/>
                </a:cubicBezTo>
                <a:cubicBezTo>
                  <a:pt x="60610" y="94343"/>
                  <a:pt x="51704" y="87990"/>
                  <a:pt x="49789" y="78872"/>
                </a:cubicBezTo>
                <a:cubicBezTo>
                  <a:pt x="48421" y="72276"/>
                  <a:pt x="50853" y="65528"/>
                  <a:pt x="53862" y="59510"/>
                </a:cubicBezTo>
                <a:cubicBezTo>
                  <a:pt x="56902" y="53491"/>
                  <a:pt x="60610" y="47716"/>
                  <a:pt x="62130" y="41151"/>
                </a:cubicBezTo>
                <a:cubicBezTo>
                  <a:pt x="65564" y="26622"/>
                  <a:pt x="56628" y="10846"/>
                  <a:pt x="43254" y="4190"/>
                </a:cubicBezTo>
                <a:cubicBezTo>
                  <a:pt x="37493" y="1316"/>
                  <a:pt x="31137" y="0"/>
                  <a:pt x="24715" y="0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7" name="Google Shape;1717;p7"/>
          <p:cNvSpPr/>
          <p:nvPr/>
        </p:nvSpPr>
        <p:spPr>
          <a:xfrm flipH="1" rot="10800000">
            <a:off x="6459700" y="-298354"/>
            <a:ext cx="2940602" cy="1996529"/>
          </a:xfrm>
          <a:custGeom>
            <a:rect b="b" l="l" r="r" t="t"/>
            <a:pathLst>
              <a:path extrusionOk="0" h="97594" w="143742">
                <a:moveTo>
                  <a:pt x="66255" y="0"/>
                </a:moveTo>
                <a:cubicBezTo>
                  <a:pt x="60159" y="0"/>
                  <a:pt x="54079" y="1204"/>
                  <a:pt x="48816" y="4188"/>
                </a:cubicBezTo>
                <a:cubicBezTo>
                  <a:pt x="39576" y="9447"/>
                  <a:pt x="34135" y="21118"/>
                  <a:pt x="36324" y="31544"/>
                </a:cubicBezTo>
                <a:cubicBezTo>
                  <a:pt x="37509" y="37289"/>
                  <a:pt x="39637" y="43034"/>
                  <a:pt x="38938" y="48870"/>
                </a:cubicBezTo>
                <a:cubicBezTo>
                  <a:pt x="38238" y="54949"/>
                  <a:pt x="34469" y="60390"/>
                  <a:pt x="29758" y="64341"/>
                </a:cubicBezTo>
                <a:cubicBezTo>
                  <a:pt x="23405" y="69691"/>
                  <a:pt x="15502" y="72213"/>
                  <a:pt x="9302" y="77654"/>
                </a:cubicBezTo>
                <a:cubicBezTo>
                  <a:pt x="6445" y="80177"/>
                  <a:pt x="3739" y="83125"/>
                  <a:pt x="2280" y="86682"/>
                </a:cubicBezTo>
                <a:cubicBezTo>
                  <a:pt x="1824" y="87715"/>
                  <a:pt x="1" y="97259"/>
                  <a:pt x="2189" y="97259"/>
                </a:cubicBezTo>
                <a:lnTo>
                  <a:pt x="143742" y="97594"/>
                </a:lnTo>
                <a:lnTo>
                  <a:pt x="141462" y="5556"/>
                </a:lnTo>
                <a:cubicBezTo>
                  <a:pt x="136842" y="10267"/>
                  <a:pt x="129730" y="11483"/>
                  <a:pt x="123103" y="11665"/>
                </a:cubicBezTo>
                <a:cubicBezTo>
                  <a:pt x="122574" y="11681"/>
                  <a:pt x="122048" y="11689"/>
                  <a:pt x="121525" y="11689"/>
                </a:cubicBezTo>
                <a:cubicBezTo>
                  <a:pt x="112014" y="11689"/>
                  <a:pt x="103482" y="9128"/>
                  <a:pt x="94349" y="6103"/>
                </a:cubicBezTo>
                <a:cubicBezTo>
                  <a:pt x="86902" y="3611"/>
                  <a:pt x="79394" y="1149"/>
                  <a:pt x="71613" y="297"/>
                </a:cubicBezTo>
                <a:cubicBezTo>
                  <a:pt x="69839" y="104"/>
                  <a:pt x="68047" y="0"/>
                  <a:pt x="66255" y="0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8" name="Google Shape;1718;p7"/>
          <p:cNvSpPr txBox="1"/>
          <p:nvPr>
            <p:ph type="title"/>
          </p:nvPr>
        </p:nvSpPr>
        <p:spPr>
          <a:xfrm>
            <a:off x="5018107" y="3219400"/>
            <a:ext cx="3414000" cy="69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19" name="Google Shape;1719;p7"/>
          <p:cNvSpPr txBox="1"/>
          <p:nvPr>
            <p:ph idx="1" type="subTitle"/>
          </p:nvPr>
        </p:nvSpPr>
        <p:spPr>
          <a:xfrm>
            <a:off x="1639800" y="1384825"/>
            <a:ext cx="6792300" cy="183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B4A7D6"/>
        </a:solidFill>
      </p:bgPr>
    </p:bg>
    <p:spTree>
      <p:nvGrpSpPr>
        <p:cNvPr id="1720" name="Shape 1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1" name="Google Shape;1721;p8"/>
          <p:cNvSpPr/>
          <p:nvPr/>
        </p:nvSpPr>
        <p:spPr>
          <a:xfrm>
            <a:off x="-53075" y="-66175"/>
            <a:ext cx="3843163" cy="2395272"/>
          </a:xfrm>
          <a:custGeom>
            <a:rect b="b" l="l" r="r" t="t"/>
            <a:pathLst>
              <a:path extrusionOk="0" h="103815" w="166569">
                <a:moveTo>
                  <a:pt x="143802" y="0"/>
                </a:moveTo>
                <a:lnTo>
                  <a:pt x="0" y="2462"/>
                </a:lnTo>
                <a:lnTo>
                  <a:pt x="0" y="37752"/>
                </a:lnTo>
                <a:cubicBezTo>
                  <a:pt x="304" y="37752"/>
                  <a:pt x="821" y="36870"/>
                  <a:pt x="1125" y="36870"/>
                </a:cubicBezTo>
                <a:cubicBezTo>
                  <a:pt x="4597" y="35353"/>
                  <a:pt x="8592" y="34474"/>
                  <a:pt x="12506" y="34474"/>
                </a:cubicBezTo>
                <a:cubicBezTo>
                  <a:pt x="19728" y="34474"/>
                  <a:pt x="26678" y="37465"/>
                  <a:pt x="29575" y="44955"/>
                </a:cubicBezTo>
                <a:cubicBezTo>
                  <a:pt x="33314" y="54560"/>
                  <a:pt x="27873" y="65320"/>
                  <a:pt x="27995" y="75199"/>
                </a:cubicBezTo>
                <a:cubicBezTo>
                  <a:pt x="28181" y="91838"/>
                  <a:pt x="42638" y="103814"/>
                  <a:pt x="58479" y="103814"/>
                </a:cubicBezTo>
                <a:cubicBezTo>
                  <a:pt x="60724" y="103814"/>
                  <a:pt x="62996" y="103574"/>
                  <a:pt x="65260" y="103072"/>
                </a:cubicBezTo>
                <a:cubicBezTo>
                  <a:pt x="76719" y="100519"/>
                  <a:pt x="86354" y="92707"/>
                  <a:pt x="94075" y="83862"/>
                </a:cubicBezTo>
                <a:cubicBezTo>
                  <a:pt x="102555" y="74105"/>
                  <a:pt x="106780" y="62676"/>
                  <a:pt x="118695" y="56171"/>
                </a:cubicBezTo>
                <a:cubicBezTo>
                  <a:pt x="126781" y="51734"/>
                  <a:pt x="135747" y="49211"/>
                  <a:pt x="144106" y="45320"/>
                </a:cubicBezTo>
                <a:cubicBezTo>
                  <a:pt x="152860" y="41217"/>
                  <a:pt x="166569" y="32797"/>
                  <a:pt x="163468" y="21338"/>
                </a:cubicBezTo>
                <a:cubicBezTo>
                  <a:pt x="160915" y="11824"/>
                  <a:pt x="147845" y="8967"/>
                  <a:pt x="143802" y="0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2" name="Google Shape;1722;p8"/>
          <p:cNvSpPr/>
          <p:nvPr/>
        </p:nvSpPr>
        <p:spPr>
          <a:xfrm rot="10800000">
            <a:off x="-140888" y="-33241"/>
            <a:ext cx="5489243" cy="1539541"/>
          </a:xfrm>
          <a:custGeom>
            <a:rect b="b" l="l" r="r" t="t"/>
            <a:pathLst>
              <a:path extrusionOk="0" h="45660" w="162801">
                <a:moveTo>
                  <a:pt x="58653" y="1"/>
                </a:moveTo>
                <a:cubicBezTo>
                  <a:pt x="39844" y="1"/>
                  <a:pt x="20987" y="8762"/>
                  <a:pt x="9545" y="23744"/>
                </a:cubicBezTo>
                <a:cubicBezTo>
                  <a:pt x="6810" y="27270"/>
                  <a:pt x="4712" y="31221"/>
                  <a:pt x="3345" y="35446"/>
                </a:cubicBezTo>
                <a:cubicBezTo>
                  <a:pt x="3132" y="36084"/>
                  <a:pt x="609" y="44565"/>
                  <a:pt x="913" y="44565"/>
                </a:cubicBezTo>
                <a:cubicBezTo>
                  <a:pt x="639" y="44565"/>
                  <a:pt x="275" y="45659"/>
                  <a:pt x="1" y="45659"/>
                </a:cubicBezTo>
                <a:lnTo>
                  <a:pt x="162800" y="45659"/>
                </a:lnTo>
                <a:cubicBezTo>
                  <a:pt x="161493" y="44443"/>
                  <a:pt x="160460" y="44291"/>
                  <a:pt x="159913" y="42589"/>
                </a:cubicBezTo>
                <a:cubicBezTo>
                  <a:pt x="160030" y="42413"/>
                  <a:pt x="159265" y="41553"/>
                  <a:pt x="159409" y="41553"/>
                </a:cubicBezTo>
                <a:cubicBezTo>
                  <a:pt x="159414" y="41553"/>
                  <a:pt x="159420" y="41554"/>
                  <a:pt x="159426" y="41556"/>
                </a:cubicBezTo>
                <a:lnTo>
                  <a:pt x="159426" y="20036"/>
                </a:lnTo>
                <a:cubicBezTo>
                  <a:pt x="159568" y="20036"/>
                  <a:pt x="159224" y="19995"/>
                  <a:pt x="159032" y="19995"/>
                </a:cubicBezTo>
                <a:cubicBezTo>
                  <a:pt x="158937" y="19995"/>
                  <a:pt x="158879" y="20005"/>
                  <a:pt x="158940" y="20036"/>
                </a:cubicBezTo>
                <a:cubicBezTo>
                  <a:pt x="150419" y="22003"/>
                  <a:pt x="141539" y="23344"/>
                  <a:pt x="132782" y="23344"/>
                </a:cubicBezTo>
                <a:cubicBezTo>
                  <a:pt x="123545" y="23344"/>
                  <a:pt x="114446" y="21852"/>
                  <a:pt x="106052" y="18030"/>
                </a:cubicBezTo>
                <a:cubicBezTo>
                  <a:pt x="100824" y="15628"/>
                  <a:pt x="96051" y="12437"/>
                  <a:pt x="91036" y="9519"/>
                </a:cubicBezTo>
                <a:cubicBezTo>
                  <a:pt x="85990" y="6601"/>
                  <a:pt x="80732" y="4017"/>
                  <a:pt x="75170" y="2376"/>
                </a:cubicBezTo>
                <a:cubicBezTo>
                  <a:pt x="69798" y="771"/>
                  <a:pt x="64227" y="1"/>
                  <a:pt x="58653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8"/>
          <p:cNvSpPr txBox="1"/>
          <p:nvPr>
            <p:ph type="title"/>
          </p:nvPr>
        </p:nvSpPr>
        <p:spPr>
          <a:xfrm>
            <a:off x="794575" y="2245900"/>
            <a:ext cx="5116500" cy="141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9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24" name="Google Shape;1724;p8"/>
          <p:cNvSpPr txBox="1"/>
          <p:nvPr>
            <p:ph idx="1" type="subTitle"/>
          </p:nvPr>
        </p:nvSpPr>
        <p:spPr>
          <a:xfrm>
            <a:off x="794575" y="3823750"/>
            <a:ext cx="4136100" cy="7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5" name="Google Shape;1725;p8"/>
          <p:cNvSpPr/>
          <p:nvPr/>
        </p:nvSpPr>
        <p:spPr>
          <a:xfrm rot="10800000">
            <a:off x="2442200" y="-84425"/>
            <a:ext cx="20050" cy="18375"/>
          </a:xfrm>
          <a:custGeom>
            <a:rect b="b" l="l" r="r" t="t"/>
            <a:pathLst>
              <a:path extrusionOk="0" h="735" w="802">
                <a:moveTo>
                  <a:pt x="468" y="0"/>
                </a:moveTo>
                <a:cubicBezTo>
                  <a:pt x="401" y="234"/>
                  <a:pt x="1" y="134"/>
                  <a:pt x="168" y="601"/>
                </a:cubicBezTo>
                <a:cubicBezTo>
                  <a:pt x="535" y="734"/>
                  <a:pt x="801" y="101"/>
                  <a:pt x="468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6" name="Google Shape;1726;p8"/>
          <p:cNvSpPr/>
          <p:nvPr/>
        </p:nvSpPr>
        <p:spPr>
          <a:xfrm rot="10800000">
            <a:off x="2586475" y="-76925"/>
            <a:ext cx="25" cy="25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7" name="Google Shape;1727;p8"/>
          <p:cNvSpPr/>
          <p:nvPr/>
        </p:nvSpPr>
        <p:spPr>
          <a:xfrm rot="10800000">
            <a:off x="30475" y="-106100"/>
            <a:ext cx="15875" cy="14200"/>
          </a:xfrm>
          <a:custGeom>
            <a:rect b="b" l="l" r="r" t="t"/>
            <a:pathLst>
              <a:path extrusionOk="0" h="568" w="635">
                <a:moveTo>
                  <a:pt x="1" y="434"/>
                </a:moveTo>
                <a:cubicBezTo>
                  <a:pt x="634" y="568"/>
                  <a:pt x="34" y="1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8" name="Google Shape;1728;p8"/>
          <p:cNvSpPr/>
          <p:nvPr/>
        </p:nvSpPr>
        <p:spPr>
          <a:xfrm rot="10800000">
            <a:off x="4655450" y="-108600"/>
            <a:ext cx="4200" cy="3350"/>
          </a:xfrm>
          <a:custGeom>
            <a:rect b="b" l="l" r="r" t="t"/>
            <a:pathLst>
              <a:path extrusionOk="0" h="134" w="168">
                <a:moveTo>
                  <a:pt x="67" y="34"/>
                </a:moveTo>
                <a:cubicBezTo>
                  <a:pt x="1" y="0"/>
                  <a:pt x="168" y="134"/>
                  <a:pt x="67" y="34"/>
                </a:cubicBezTo>
                <a:close/>
              </a:path>
            </a:pathLst>
          </a:custGeom>
          <a:solidFill>
            <a:srgbClr val="FFFFFF"/>
          </a:solidFill>
          <a:ln cap="flat" cmpd="sng" w="10850">
            <a:solidFill>
              <a:srgbClr val="FFFFFF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29" name="Google Shape;1729;p8"/>
          <p:cNvGrpSpPr/>
          <p:nvPr/>
        </p:nvGrpSpPr>
        <p:grpSpPr>
          <a:xfrm>
            <a:off x="5475" y="-87754"/>
            <a:ext cx="5749394" cy="3184289"/>
            <a:chOff x="5475" y="-87750"/>
            <a:chExt cx="5068225" cy="2807025"/>
          </a:xfrm>
        </p:grpSpPr>
        <p:sp>
          <p:nvSpPr>
            <p:cNvPr id="1730" name="Google Shape;1730;p8"/>
            <p:cNvSpPr/>
            <p:nvPr/>
          </p:nvSpPr>
          <p:spPr>
            <a:xfrm rot="10800000">
              <a:off x="1129175" y="27184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8"/>
            <p:cNvSpPr/>
            <p:nvPr/>
          </p:nvSpPr>
          <p:spPr>
            <a:xfrm rot="10800000">
              <a:off x="139300" y="2702575"/>
              <a:ext cx="15875" cy="16700"/>
            </a:xfrm>
            <a:custGeom>
              <a:rect b="b" l="l" r="r" t="t"/>
              <a:pathLst>
                <a:path extrusionOk="0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8"/>
            <p:cNvSpPr/>
            <p:nvPr/>
          </p:nvSpPr>
          <p:spPr>
            <a:xfrm rot="10800000">
              <a:off x="139300" y="2702575"/>
              <a:ext cx="15875" cy="16700"/>
            </a:xfrm>
            <a:custGeom>
              <a:rect b="b" l="l" r="r" t="t"/>
              <a:pathLst>
                <a:path extrusionOk="0" fill="none" h="668" w="635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8"/>
            <p:cNvSpPr/>
            <p:nvPr/>
          </p:nvSpPr>
          <p:spPr>
            <a:xfrm rot="10800000">
              <a:off x="4158850" y="253660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8"/>
            <p:cNvSpPr/>
            <p:nvPr/>
          </p:nvSpPr>
          <p:spPr>
            <a:xfrm rot="10800000">
              <a:off x="255225" y="2577475"/>
              <a:ext cx="31700" cy="20875"/>
            </a:xfrm>
            <a:custGeom>
              <a:rect b="b" l="l" r="r" t="t"/>
              <a:pathLst>
                <a:path extrusionOk="0" h="835" w="1268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8"/>
            <p:cNvSpPr/>
            <p:nvPr/>
          </p:nvSpPr>
          <p:spPr>
            <a:xfrm rot="10800000">
              <a:off x="4309775" y="25416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8"/>
            <p:cNvSpPr/>
            <p:nvPr/>
          </p:nvSpPr>
          <p:spPr>
            <a:xfrm rot="10800000">
              <a:off x="697200" y="2511600"/>
              <a:ext cx="17550" cy="12525"/>
            </a:xfrm>
            <a:custGeom>
              <a:rect b="b" l="l" r="r" t="t"/>
              <a:pathLst>
                <a:path extrusionOk="0" h="501" w="702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8"/>
            <p:cNvSpPr/>
            <p:nvPr/>
          </p:nvSpPr>
          <p:spPr>
            <a:xfrm rot="10800000">
              <a:off x="4397350" y="243655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8"/>
            <p:cNvSpPr/>
            <p:nvPr/>
          </p:nvSpPr>
          <p:spPr>
            <a:xfrm rot="10800000">
              <a:off x="95100" y="2410700"/>
              <a:ext cx="27550" cy="22525"/>
            </a:xfrm>
            <a:custGeom>
              <a:rect b="b" l="l" r="r" t="t"/>
              <a:pathLst>
                <a:path extrusionOk="0" h="901" w="1102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8"/>
            <p:cNvSpPr/>
            <p:nvPr/>
          </p:nvSpPr>
          <p:spPr>
            <a:xfrm rot="10800000">
              <a:off x="602150" y="2399025"/>
              <a:ext cx="15850" cy="12525"/>
            </a:xfrm>
            <a:custGeom>
              <a:rect b="b" l="l" r="r" t="t"/>
              <a:pathLst>
                <a:path extrusionOk="0" h="501" w="634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8"/>
            <p:cNvSpPr/>
            <p:nvPr/>
          </p:nvSpPr>
          <p:spPr>
            <a:xfrm rot="10800000">
              <a:off x="4331475" y="231562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8"/>
            <p:cNvSpPr/>
            <p:nvPr/>
          </p:nvSpPr>
          <p:spPr>
            <a:xfrm rot="10800000">
              <a:off x="4331475" y="231562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8"/>
            <p:cNvSpPr/>
            <p:nvPr/>
          </p:nvSpPr>
          <p:spPr>
            <a:xfrm rot="10800000">
              <a:off x="4188025" y="2355650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8"/>
            <p:cNvSpPr/>
            <p:nvPr/>
          </p:nvSpPr>
          <p:spPr>
            <a:xfrm rot="10800000">
              <a:off x="608800" y="2354825"/>
              <a:ext cx="10875" cy="25025"/>
            </a:xfrm>
            <a:custGeom>
              <a:rect b="b" l="l" r="r" t="t"/>
              <a:pathLst>
                <a:path extrusionOk="0" h="1001" w="435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8"/>
            <p:cNvSpPr/>
            <p:nvPr/>
          </p:nvSpPr>
          <p:spPr>
            <a:xfrm rot="10800000">
              <a:off x="4682550" y="23289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8"/>
            <p:cNvSpPr/>
            <p:nvPr/>
          </p:nvSpPr>
          <p:spPr>
            <a:xfrm rot="10800000">
              <a:off x="670525" y="232562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8"/>
            <p:cNvSpPr/>
            <p:nvPr/>
          </p:nvSpPr>
          <p:spPr>
            <a:xfrm rot="10800000">
              <a:off x="670525" y="2325625"/>
              <a:ext cx="15875" cy="15875"/>
            </a:xfrm>
            <a:custGeom>
              <a:rect b="b" l="l" r="r" t="t"/>
              <a:pathLst>
                <a:path extrusionOk="0" fill="none" h="635" w="635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8"/>
            <p:cNvSpPr/>
            <p:nvPr/>
          </p:nvSpPr>
          <p:spPr>
            <a:xfrm rot="10800000">
              <a:off x="740575" y="23264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8"/>
            <p:cNvSpPr/>
            <p:nvPr/>
          </p:nvSpPr>
          <p:spPr>
            <a:xfrm rot="10800000">
              <a:off x="4171350" y="2269750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8"/>
            <p:cNvSpPr/>
            <p:nvPr/>
          </p:nvSpPr>
          <p:spPr>
            <a:xfrm rot="10800000">
              <a:off x="4171350" y="2269750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8"/>
            <p:cNvSpPr/>
            <p:nvPr/>
          </p:nvSpPr>
          <p:spPr>
            <a:xfrm rot="10800000">
              <a:off x="4492425" y="2271425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8"/>
            <p:cNvSpPr/>
            <p:nvPr/>
          </p:nvSpPr>
          <p:spPr>
            <a:xfrm rot="10800000">
              <a:off x="4333125" y="2278925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8"/>
            <p:cNvSpPr/>
            <p:nvPr/>
          </p:nvSpPr>
          <p:spPr>
            <a:xfrm rot="10800000">
              <a:off x="595475" y="2284775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8"/>
            <p:cNvSpPr/>
            <p:nvPr/>
          </p:nvSpPr>
          <p:spPr>
            <a:xfrm rot="10800000">
              <a:off x="4891025" y="22831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8"/>
            <p:cNvSpPr/>
            <p:nvPr/>
          </p:nvSpPr>
          <p:spPr>
            <a:xfrm rot="10800000">
              <a:off x="4826825" y="22614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8"/>
            <p:cNvSpPr/>
            <p:nvPr/>
          </p:nvSpPr>
          <p:spPr>
            <a:xfrm rot="10800000">
              <a:off x="4846000" y="221555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8"/>
            <p:cNvSpPr/>
            <p:nvPr/>
          </p:nvSpPr>
          <p:spPr>
            <a:xfrm rot="10800000">
              <a:off x="633825" y="224640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8"/>
            <p:cNvSpPr/>
            <p:nvPr/>
          </p:nvSpPr>
          <p:spPr>
            <a:xfrm rot="10800000">
              <a:off x="4877700" y="224222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8"/>
            <p:cNvSpPr/>
            <p:nvPr/>
          </p:nvSpPr>
          <p:spPr>
            <a:xfrm rot="10800000">
              <a:off x="4379000" y="2205550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8"/>
            <p:cNvSpPr/>
            <p:nvPr/>
          </p:nvSpPr>
          <p:spPr>
            <a:xfrm rot="10800000">
              <a:off x="689700" y="222805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8"/>
            <p:cNvSpPr/>
            <p:nvPr/>
          </p:nvSpPr>
          <p:spPr>
            <a:xfrm rot="10800000">
              <a:off x="4626675" y="2229725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8"/>
            <p:cNvSpPr/>
            <p:nvPr/>
          </p:nvSpPr>
          <p:spPr>
            <a:xfrm rot="10800000">
              <a:off x="520425" y="22205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8"/>
            <p:cNvSpPr/>
            <p:nvPr/>
          </p:nvSpPr>
          <p:spPr>
            <a:xfrm rot="10800000">
              <a:off x="85925" y="21655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8"/>
            <p:cNvSpPr/>
            <p:nvPr/>
          </p:nvSpPr>
          <p:spPr>
            <a:xfrm rot="10800000">
              <a:off x="477875" y="214382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8"/>
            <p:cNvSpPr/>
            <p:nvPr/>
          </p:nvSpPr>
          <p:spPr>
            <a:xfrm rot="10800000">
              <a:off x="4278925" y="21288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8"/>
            <p:cNvSpPr/>
            <p:nvPr/>
          </p:nvSpPr>
          <p:spPr>
            <a:xfrm rot="10800000">
              <a:off x="4745100" y="210297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8"/>
            <p:cNvSpPr/>
            <p:nvPr/>
          </p:nvSpPr>
          <p:spPr>
            <a:xfrm rot="10800000">
              <a:off x="4775125" y="20829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8"/>
            <p:cNvSpPr/>
            <p:nvPr/>
          </p:nvSpPr>
          <p:spPr>
            <a:xfrm rot="10800000">
              <a:off x="4323950" y="2081275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8"/>
            <p:cNvSpPr/>
            <p:nvPr/>
          </p:nvSpPr>
          <p:spPr>
            <a:xfrm rot="10800000">
              <a:off x="127625" y="20821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8"/>
            <p:cNvSpPr/>
            <p:nvPr/>
          </p:nvSpPr>
          <p:spPr>
            <a:xfrm rot="10800000">
              <a:off x="681350" y="207462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8"/>
            <p:cNvSpPr/>
            <p:nvPr/>
          </p:nvSpPr>
          <p:spPr>
            <a:xfrm rot="10800000">
              <a:off x="4424875" y="20546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8"/>
            <p:cNvSpPr/>
            <p:nvPr/>
          </p:nvSpPr>
          <p:spPr>
            <a:xfrm rot="10800000">
              <a:off x="609650" y="20496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8"/>
            <p:cNvSpPr/>
            <p:nvPr/>
          </p:nvSpPr>
          <p:spPr>
            <a:xfrm rot="10800000">
              <a:off x="4730925" y="2034575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8"/>
            <p:cNvSpPr/>
            <p:nvPr/>
          </p:nvSpPr>
          <p:spPr>
            <a:xfrm rot="10800000">
              <a:off x="492050" y="20446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8"/>
            <p:cNvSpPr/>
            <p:nvPr/>
          </p:nvSpPr>
          <p:spPr>
            <a:xfrm rot="10800000">
              <a:off x="309425" y="20187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8"/>
            <p:cNvSpPr/>
            <p:nvPr/>
          </p:nvSpPr>
          <p:spPr>
            <a:xfrm rot="10800000">
              <a:off x="309425" y="20187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8"/>
            <p:cNvSpPr/>
            <p:nvPr/>
          </p:nvSpPr>
          <p:spPr>
            <a:xfrm rot="10800000">
              <a:off x="4780950" y="201540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8"/>
            <p:cNvSpPr/>
            <p:nvPr/>
          </p:nvSpPr>
          <p:spPr>
            <a:xfrm rot="10800000">
              <a:off x="4623350" y="2016250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8"/>
            <p:cNvSpPr/>
            <p:nvPr/>
          </p:nvSpPr>
          <p:spPr>
            <a:xfrm rot="10800000">
              <a:off x="4170525" y="200122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8"/>
            <p:cNvSpPr/>
            <p:nvPr/>
          </p:nvSpPr>
          <p:spPr>
            <a:xfrm rot="10800000">
              <a:off x="4093800" y="197955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8"/>
            <p:cNvSpPr/>
            <p:nvPr/>
          </p:nvSpPr>
          <p:spPr>
            <a:xfrm rot="10800000">
              <a:off x="89275" y="1972050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8"/>
            <p:cNvSpPr/>
            <p:nvPr/>
          </p:nvSpPr>
          <p:spPr>
            <a:xfrm rot="10800000">
              <a:off x="5066150" y="197120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8"/>
            <p:cNvSpPr/>
            <p:nvPr/>
          </p:nvSpPr>
          <p:spPr>
            <a:xfrm rot="10800000">
              <a:off x="5020300" y="1962875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8"/>
            <p:cNvSpPr/>
            <p:nvPr/>
          </p:nvSpPr>
          <p:spPr>
            <a:xfrm rot="10800000">
              <a:off x="4942750" y="194202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8"/>
            <p:cNvSpPr/>
            <p:nvPr/>
          </p:nvSpPr>
          <p:spPr>
            <a:xfrm rot="10800000">
              <a:off x="382825" y="194620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8"/>
            <p:cNvSpPr/>
            <p:nvPr/>
          </p:nvSpPr>
          <p:spPr>
            <a:xfrm rot="10800000">
              <a:off x="617150" y="19311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8"/>
            <p:cNvSpPr/>
            <p:nvPr/>
          </p:nvSpPr>
          <p:spPr>
            <a:xfrm rot="10800000">
              <a:off x="4664200" y="183610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8"/>
            <p:cNvSpPr/>
            <p:nvPr/>
          </p:nvSpPr>
          <p:spPr>
            <a:xfrm rot="10800000">
              <a:off x="698875" y="189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8"/>
            <p:cNvSpPr/>
            <p:nvPr/>
          </p:nvSpPr>
          <p:spPr>
            <a:xfrm rot="10800000">
              <a:off x="496225" y="187112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8"/>
            <p:cNvSpPr/>
            <p:nvPr/>
          </p:nvSpPr>
          <p:spPr>
            <a:xfrm rot="10800000">
              <a:off x="496225" y="187112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8"/>
            <p:cNvSpPr/>
            <p:nvPr/>
          </p:nvSpPr>
          <p:spPr>
            <a:xfrm rot="10800000">
              <a:off x="678850" y="18803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8"/>
            <p:cNvSpPr/>
            <p:nvPr/>
          </p:nvSpPr>
          <p:spPr>
            <a:xfrm rot="10800000">
              <a:off x="4350650" y="1861950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8"/>
            <p:cNvSpPr/>
            <p:nvPr/>
          </p:nvSpPr>
          <p:spPr>
            <a:xfrm rot="10800000">
              <a:off x="773925" y="18653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8"/>
            <p:cNvSpPr/>
            <p:nvPr/>
          </p:nvSpPr>
          <p:spPr>
            <a:xfrm rot="10800000">
              <a:off x="600475" y="183860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8"/>
            <p:cNvSpPr/>
            <p:nvPr/>
          </p:nvSpPr>
          <p:spPr>
            <a:xfrm rot="10800000">
              <a:off x="4770950" y="1788575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8"/>
            <p:cNvSpPr/>
            <p:nvPr/>
          </p:nvSpPr>
          <p:spPr>
            <a:xfrm rot="10800000">
              <a:off x="499575" y="178107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8"/>
            <p:cNvSpPr/>
            <p:nvPr/>
          </p:nvSpPr>
          <p:spPr>
            <a:xfrm rot="10800000">
              <a:off x="499575" y="178107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8"/>
            <p:cNvSpPr/>
            <p:nvPr/>
          </p:nvSpPr>
          <p:spPr>
            <a:xfrm rot="10800000">
              <a:off x="393650" y="1746875"/>
              <a:ext cx="50075" cy="64250"/>
            </a:xfrm>
            <a:custGeom>
              <a:rect b="b" l="l" r="r" t="t"/>
              <a:pathLst>
                <a:path extrusionOk="0" h="2570" w="2003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8"/>
            <p:cNvSpPr/>
            <p:nvPr/>
          </p:nvSpPr>
          <p:spPr>
            <a:xfrm rot="10800000">
              <a:off x="176825" y="17810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8"/>
            <p:cNvSpPr/>
            <p:nvPr/>
          </p:nvSpPr>
          <p:spPr>
            <a:xfrm rot="10800000">
              <a:off x="200175" y="1751875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8"/>
            <p:cNvSpPr/>
            <p:nvPr/>
          </p:nvSpPr>
          <p:spPr>
            <a:xfrm rot="10800000">
              <a:off x="200175" y="1751875"/>
              <a:ext cx="18375" cy="15050"/>
            </a:xfrm>
            <a:custGeom>
              <a:rect b="b" l="l" r="r" t="t"/>
              <a:pathLst>
                <a:path extrusionOk="0" fill="none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8"/>
            <p:cNvSpPr/>
            <p:nvPr/>
          </p:nvSpPr>
          <p:spPr>
            <a:xfrm rot="10800000">
              <a:off x="791450" y="1730200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8"/>
            <p:cNvSpPr/>
            <p:nvPr/>
          </p:nvSpPr>
          <p:spPr>
            <a:xfrm rot="10800000">
              <a:off x="659675" y="17335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8"/>
            <p:cNvSpPr/>
            <p:nvPr/>
          </p:nvSpPr>
          <p:spPr>
            <a:xfrm rot="10800000">
              <a:off x="4921900" y="1721850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8"/>
            <p:cNvSpPr/>
            <p:nvPr/>
          </p:nvSpPr>
          <p:spPr>
            <a:xfrm rot="10800000">
              <a:off x="407825" y="1714350"/>
              <a:ext cx="10875" cy="25050"/>
            </a:xfrm>
            <a:custGeom>
              <a:rect b="b" l="l" r="r" t="t"/>
              <a:pathLst>
                <a:path extrusionOk="0" h="1002" w="435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8"/>
            <p:cNvSpPr/>
            <p:nvPr/>
          </p:nvSpPr>
          <p:spPr>
            <a:xfrm rot="10800000">
              <a:off x="4669200" y="1686000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8"/>
            <p:cNvSpPr/>
            <p:nvPr/>
          </p:nvSpPr>
          <p:spPr>
            <a:xfrm rot="10800000">
              <a:off x="4514925" y="1699350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8"/>
            <p:cNvSpPr/>
            <p:nvPr/>
          </p:nvSpPr>
          <p:spPr>
            <a:xfrm rot="10800000">
              <a:off x="89275" y="16576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200"/>
                  </a:moveTo>
                  <a:cubicBezTo>
                    <a:pt x="501" y="67"/>
                    <a:pt x="234" y="0"/>
                    <a:pt x="1" y="67"/>
                  </a:cubicBezTo>
                  <a:cubicBezTo>
                    <a:pt x="1" y="701"/>
                    <a:pt x="568" y="768"/>
                    <a:pt x="735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8"/>
            <p:cNvSpPr/>
            <p:nvPr/>
          </p:nvSpPr>
          <p:spPr>
            <a:xfrm rot="10800000">
              <a:off x="4704225" y="15709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8"/>
            <p:cNvSpPr/>
            <p:nvPr/>
          </p:nvSpPr>
          <p:spPr>
            <a:xfrm rot="10800000">
              <a:off x="4704225" y="15709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8"/>
            <p:cNvSpPr/>
            <p:nvPr/>
          </p:nvSpPr>
          <p:spPr>
            <a:xfrm rot="10800000">
              <a:off x="4631675" y="1634300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8"/>
            <p:cNvSpPr/>
            <p:nvPr/>
          </p:nvSpPr>
          <p:spPr>
            <a:xfrm rot="10800000">
              <a:off x="4789300" y="1634300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8"/>
            <p:cNvSpPr/>
            <p:nvPr/>
          </p:nvSpPr>
          <p:spPr>
            <a:xfrm rot="10800000">
              <a:off x="4108800" y="16301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8"/>
            <p:cNvSpPr/>
            <p:nvPr/>
          </p:nvSpPr>
          <p:spPr>
            <a:xfrm rot="10800000">
              <a:off x="4108800" y="1630125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8"/>
            <p:cNvSpPr/>
            <p:nvPr/>
          </p:nvSpPr>
          <p:spPr>
            <a:xfrm rot="10800000">
              <a:off x="252725" y="16243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8"/>
            <p:cNvSpPr/>
            <p:nvPr/>
          </p:nvSpPr>
          <p:spPr>
            <a:xfrm rot="10800000">
              <a:off x="4671700" y="1569250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8"/>
            <p:cNvSpPr/>
            <p:nvPr/>
          </p:nvSpPr>
          <p:spPr>
            <a:xfrm rot="10800000">
              <a:off x="4671700" y="1569250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8"/>
            <p:cNvSpPr/>
            <p:nvPr/>
          </p:nvSpPr>
          <p:spPr>
            <a:xfrm rot="10800000">
              <a:off x="4617500" y="16126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8"/>
            <p:cNvSpPr/>
            <p:nvPr/>
          </p:nvSpPr>
          <p:spPr>
            <a:xfrm rot="10800000">
              <a:off x="338625" y="1620125"/>
              <a:ext cx="10850" cy="10875"/>
            </a:xfrm>
            <a:custGeom>
              <a:rect b="b" l="l" r="r" t="t"/>
              <a:pathLst>
                <a:path extrusionOk="0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8"/>
            <p:cNvSpPr/>
            <p:nvPr/>
          </p:nvSpPr>
          <p:spPr>
            <a:xfrm rot="10800000">
              <a:off x="338625" y="1620125"/>
              <a:ext cx="10850" cy="10875"/>
            </a:xfrm>
            <a:custGeom>
              <a:rect b="b" l="l" r="r" t="t"/>
              <a:pathLst>
                <a:path extrusionOk="0" fill="none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8"/>
            <p:cNvSpPr/>
            <p:nvPr/>
          </p:nvSpPr>
          <p:spPr>
            <a:xfrm rot="10800000">
              <a:off x="4815150" y="160010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8"/>
            <p:cNvSpPr/>
            <p:nvPr/>
          </p:nvSpPr>
          <p:spPr>
            <a:xfrm rot="10800000">
              <a:off x="730575" y="1601775"/>
              <a:ext cx="10850" cy="11700"/>
            </a:xfrm>
            <a:custGeom>
              <a:rect b="b" l="l" r="r" t="t"/>
              <a:pathLst>
                <a:path extrusionOk="0" h="468" w="434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8"/>
            <p:cNvSpPr/>
            <p:nvPr/>
          </p:nvSpPr>
          <p:spPr>
            <a:xfrm rot="10800000">
              <a:off x="125975" y="1604275"/>
              <a:ext cx="14200" cy="10025"/>
            </a:xfrm>
            <a:custGeom>
              <a:rect b="b" l="l" r="r" t="t"/>
              <a:pathLst>
                <a:path extrusionOk="0" h="401" w="568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8"/>
            <p:cNvSpPr/>
            <p:nvPr/>
          </p:nvSpPr>
          <p:spPr>
            <a:xfrm rot="10800000">
              <a:off x="4651700" y="1600100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8"/>
            <p:cNvSpPr/>
            <p:nvPr/>
          </p:nvSpPr>
          <p:spPr>
            <a:xfrm rot="10800000">
              <a:off x="678850" y="159092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8"/>
            <p:cNvSpPr/>
            <p:nvPr/>
          </p:nvSpPr>
          <p:spPr>
            <a:xfrm rot="10800000">
              <a:off x="453700" y="156175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8"/>
            <p:cNvSpPr/>
            <p:nvPr/>
          </p:nvSpPr>
          <p:spPr>
            <a:xfrm rot="10800000">
              <a:off x="120125" y="1564250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8"/>
            <p:cNvSpPr/>
            <p:nvPr/>
          </p:nvSpPr>
          <p:spPr>
            <a:xfrm rot="10800000">
              <a:off x="120125" y="1564250"/>
              <a:ext cx="20875" cy="16700"/>
            </a:xfrm>
            <a:custGeom>
              <a:rect b="b" l="l" r="r" t="t"/>
              <a:pathLst>
                <a:path extrusionOk="0" fill="none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8"/>
            <p:cNvSpPr/>
            <p:nvPr/>
          </p:nvSpPr>
          <p:spPr>
            <a:xfrm rot="10800000">
              <a:off x="4708400" y="155675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8"/>
            <p:cNvSpPr/>
            <p:nvPr/>
          </p:nvSpPr>
          <p:spPr>
            <a:xfrm rot="10800000">
              <a:off x="4810975" y="15617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8"/>
            <p:cNvSpPr/>
            <p:nvPr/>
          </p:nvSpPr>
          <p:spPr>
            <a:xfrm rot="10800000">
              <a:off x="4781800" y="1522550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8"/>
            <p:cNvSpPr/>
            <p:nvPr/>
          </p:nvSpPr>
          <p:spPr>
            <a:xfrm rot="10800000">
              <a:off x="4288100" y="154090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8"/>
            <p:cNvSpPr/>
            <p:nvPr/>
          </p:nvSpPr>
          <p:spPr>
            <a:xfrm rot="10800000">
              <a:off x="4660875" y="152422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8"/>
            <p:cNvSpPr/>
            <p:nvPr/>
          </p:nvSpPr>
          <p:spPr>
            <a:xfrm rot="10800000">
              <a:off x="75100" y="1528400"/>
              <a:ext cx="22525" cy="22525"/>
            </a:xfrm>
            <a:custGeom>
              <a:rect b="b" l="l" r="r" t="t"/>
              <a:pathLst>
                <a:path extrusionOk="0" h="901" w="901">
                  <a:moveTo>
                    <a:pt x="601" y="901"/>
                  </a:moveTo>
                  <a:cubicBezTo>
                    <a:pt x="567" y="601"/>
                    <a:pt x="801" y="601"/>
                    <a:pt x="901" y="467"/>
                  </a:cubicBezTo>
                  <a:cubicBezTo>
                    <a:pt x="534" y="0"/>
                    <a:pt x="0" y="801"/>
                    <a:pt x="601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8"/>
            <p:cNvSpPr/>
            <p:nvPr/>
          </p:nvSpPr>
          <p:spPr>
            <a:xfrm rot="10800000">
              <a:off x="4792625" y="1517550"/>
              <a:ext cx="35900" cy="21700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8"/>
            <p:cNvSpPr/>
            <p:nvPr/>
          </p:nvSpPr>
          <p:spPr>
            <a:xfrm rot="10800000">
              <a:off x="155150" y="15067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8"/>
            <p:cNvSpPr/>
            <p:nvPr/>
          </p:nvSpPr>
          <p:spPr>
            <a:xfrm rot="10800000">
              <a:off x="984075" y="1485025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8"/>
            <p:cNvSpPr/>
            <p:nvPr/>
          </p:nvSpPr>
          <p:spPr>
            <a:xfrm rot="10800000">
              <a:off x="657175" y="15067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8"/>
            <p:cNvSpPr/>
            <p:nvPr/>
          </p:nvSpPr>
          <p:spPr>
            <a:xfrm rot="10800000">
              <a:off x="1147525" y="14917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8"/>
            <p:cNvSpPr/>
            <p:nvPr/>
          </p:nvSpPr>
          <p:spPr>
            <a:xfrm rot="10800000">
              <a:off x="710550" y="146417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8"/>
            <p:cNvSpPr/>
            <p:nvPr/>
          </p:nvSpPr>
          <p:spPr>
            <a:xfrm rot="10800000">
              <a:off x="4234725" y="14525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8"/>
            <p:cNvSpPr/>
            <p:nvPr/>
          </p:nvSpPr>
          <p:spPr>
            <a:xfrm rot="10800000">
              <a:off x="953225" y="14591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8"/>
            <p:cNvSpPr/>
            <p:nvPr/>
          </p:nvSpPr>
          <p:spPr>
            <a:xfrm rot="10800000">
              <a:off x="3856125" y="1444175"/>
              <a:ext cx="17550" cy="23350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8"/>
            <p:cNvSpPr/>
            <p:nvPr/>
          </p:nvSpPr>
          <p:spPr>
            <a:xfrm rot="10800000">
              <a:off x="2618575" y="143665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8"/>
            <p:cNvSpPr/>
            <p:nvPr/>
          </p:nvSpPr>
          <p:spPr>
            <a:xfrm rot="10800000">
              <a:off x="181000" y="14400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8"/>
            <p:cNvSpPr/>
            <p:nvPr/>
          </p:nvSpPr>
          <p:spPr>
            <a:xfrm rot="10800000">
              <a:off x="1454425" y="14299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8"/>
            <p:cNvSpPr/>
            <p:nvPr/>
          </p:nvSpPr>
          <p:spPr>
            <a:xfrm rot="10800000">
              <a:off x="1983950" y="141915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8"/>
            <p:cNvSpPr/>
            <p:nvPr/>
          </p:nvSpPr>
          <p:spPr>
            <a:xfrm rot="10800000">
              <a:off x="1161700" y="14149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8"/>
            <p:cNvSpPr/>
            <p:nvPr/>
          </p:nvSpPr>
          <p:spPr>
            <a:xfrm rot="10800000">
              <a:off x="2815375" y="13966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8"/>
            <p:cNvSpPr/>
            <p:nvPr/>
          </p:nvSpPr>
          <p:spPr>
            <a:xfrm rot="10800000">
              <a:off x="4939400" y="1349925"/>
              <a:ext cx="62575" cy="87600"/>
            </a:xfrm>
            <a:custGeom>
              <a:rect b="b" l="l" r="r" t="t"/>
              <a:pathLst>
                <a:path extrusionOk="0" h="3504" w="2503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8"/>
            <p:cNvSpPr/>
            <p:nvPr/>
          </p:nvSpPr>
          <p:spPr>
            <a:xfrm rot="10800000">
              <a:off x="4588325" y="1388300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8"/>
            <p:cNvSpPr/>
            <p:nvPr/>
          </p:nvSpPr>
          <p:spPr>
            <a:xfrm rot="10800000">
              <a:off x="2828725" y="138327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8"/>
            <p:cNvSpPr/>
            <p:nvPr/>
          </p:nvSpPr>
          <p:spPr>
            <a:xfrm rot="10800000">
              <a:off x="1436075" y="13849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8"/>
            <p:cNvSpPr/>
            <p:nvPr/>
          </p:nvSpPr>
          <p:spPr>
            <a:xfrm rot="10800000">
              <a:off x="3962025" y="13799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8"/>
            <p:cNvSpPr/>
            <p:nvPr/>
          </p:nvSpPr>
          <p:spPr>
            <a:xfrm rot="10800000">
              <a:off x="140150" y="137745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8"/>
            <p:cNvSpPr/>
            <p:nvPr/>
          </p:nvSpPr>
          <p:spPr>
            <a:xfrm rot="10800000">
              <a:off x="2033150" y="1361600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8"/>
            <p:cNvSpPr/>
            <p:nvPr/>
          </p:nvSpPr>
          <p:spPr>
            <a:xfrm rot="10800000">
              <a:off x="924025" y="13782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8"/>
            <p:cNvSpPr/>
            <p:nvPr/>
          </p:nvSpPr>
          <p:spPr>
            <a:xfrm rot="10800000">
              <a:off x="833975" y="1366600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8"/>
            <p:cNvSpPr/>
            <p:nvPr/>
          </p:nvSpPr>
          <p:spPr>
            <a:xfrm rot="10800000">
              <a:off x="4146325" y="1345750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8"/>
            <p:cNvSpPr/>
            <p:nvPr/>
          </p:nvSpPr>
          <p:spPr>
            <a:xfrm rot="10800000">
              <a:off x="2105700" y="1354100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8"/>
            <p:cNvSpPr/>
            <p:nvPr/>
          </p:nvSpPr>
          <p:spPr>
            <a:xfrm rot="10800000">
              <a:off x="2428450" y="13599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8"/>
            <p:cNvSpPr/>
            <p:nvPr/>
          </p:nvSpPr>
          <p:spPr>
            <a:xfrm rot="10800000">
              <a:off x="2912125" y="1345750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8"/>
            <p:cNvSpPr/>
            <p:nvPr/>
          </p:nvSpPr>
          <p:spPr>
            <a:xfrm rot="10800000">
              <a:off x="77600" y="1349925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0"/>
                    <a:pt x="234" y="34"/>
                  </a:cubicBezTo>
                  <a:cubicBezTo>
                    <a:pt x="0" y="401"/>
                    <a:pt x="701" y="467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8"/>
            <p:cNvSpPr/>
            <p:nvPr/>
          </p:nvSpPr>
          <p:spPr>
            <a:xfrm rot="10800000">
              <a:off x="4809300" y="1307400"/>
              <a:ext cx="51725" cy="65075"/>
            </a:xfrm>
            <a:custGeom>
              <a:rect b="b" l="l" r="r" t="t"/>
              <a:pathLst>
                <a:path extrusionOk="0" h="2603" w="2069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8"/>
            <p:cNvSpPr/>
            <p:nvPr/>
          </p:nvSpPr>
          <p:spPr>
            <a:xfrm rot="10800000">
              <a:off x="2892950" y="13090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8"/>
            <p:cNvSpPr/>
            <p:nvPr/>
          </p:nvSpPr>
          <p:spPr>
            <a:xfrm rot="10800000">
              <a:off x="2892950" y="13090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8"/>
            <p:cNvSpPr/>
            <p:nvPr/>
          </p:nvSpPr>
          <p:spPr>
            <a:xfrm rot="10800000">
              <a:off x="1513625" y="13357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8"/>
            <p:cNvSpPr/>
            <p:nvPr/>
          </p:nvSpPr>
          <p:spPr>
            <a:xfrm rot="10800000">
              <a:off x="1322650" y="13307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8"/>
            <p:cNvSpPr/>
            <p:nvPr/>
          </p:nvSpPr>
          <p:spPr>
            <a:xfrm rot="10800000">
              <a:off x="2178275" y="131572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8"/>
            <p:cNvSpPr/>
            <p:nvPr/>
          </p:nvSpPr>
          <p:spPr>
            <a:xfrm rot="10800000">
              <a:off x="504575" y="12940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8"/>
            <p:cNvSpPr/>
            <p:nvPr/>
          </p:nvSpPr>
          <p:spPr>
            <a:xfrm rot="10800000">
              <a:off x="1187550" y="126487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8"/>
            <p:cNvSpPr/>
            <p:nvPr/>
          </p:nvSpPr>
          <p:spPr>
            <a:xfrm rot="10800000">
              <a:off x="1187550" y="126487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8"/>
            <p:cNvSpPr/>
            <p:nvPr/>
          </p:nvSpPr>
          <p:spPr>
            <a:xfrm rot="10800000">
              <a:off x="3324925" y="1240675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8"/>
            <p:cNvSpPr/>
            <p:nvPr/>
          </p:nvSpPr>
          <p:spPr>
            <a:xfrm rot="10800000">
              <a:off x="5052825" y="125320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8"/>
            <p:cNvSpPr/>
            <p:nvPr/>
          </p:nvSpPr>
          <p:spPr>
            <a:xfrm rot="10800000">
              <a:off x="854825" y="1249025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8"/>
            <p:cNvSpPr/>
            <p:nvPr/>
          </p:nvSpPr>
          <p:spPr>
            <a:xfrm rot="10800000">
              <a:off x="3588425" y="1193150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8"/>
            <p:cNvSpPr/>
            <p:nvPr/>
          </p:nvSpPr>
          <p:spPr>
            <a:xfrm rot="10800000">
              <a:off x="1592000" y="12431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8"/>
            <p:cNvSpPr/>
            <p:nvPr/>
          </p:nvSpPr>
          <p:spPr>
            <a:xfrm rot="10800000">
              <a:off x="3206500" y="123235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8"/>
            <p:cNvSpPr/>
            <p:nvPr/>
          </p:nvSpPr>
          <p:spPr>
            <a:xfrm rot="10800000">
              <a:off x="2600225" y="1236525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8"/>
            <p:cNvSpPr/>
            <p:nvPr/>
          </p:nvSpPr>
          <p:spPr>
            <a:xfrm rot="10800000">
              <a:off x="1403550" y="1202325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8"/>
            <p:cNvSpPr/>
            <p:nvPr/>
          </p:nvSpPr>
          <p:spPr>
            <a:xfrm rot="10800000">
              <a:off x="1617875" y="117980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8"/>
            <p:cNvSpPr/>
            <p:nvPr/>
          </p:nvSpPr>
          <p:spPr>
            <a:xfrm rot="10800000">
              <a:off x="4971100" y="1190650"/>
              <a:ext cx="30875" cy="19200"/>
            </a:xfrm>
            <a:custGeom>
              <a:rect b="b" l="l" r="r" t="t"/>
              <a:pathLst>
                <a:path extrusionOk="0" h="768" w="1235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8"/>
            <p:cNvSpPr/>
            <p:nvPr/>
          </p:nvSpPr>
          <p:spPr>
            <a:xfrm rot="10800000">
              <a:off x="1740450" y="118730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8"/>
            <p:cNvSpPr/>
            <p:nvPr/>
          </p:nvSpPr>
          <p:spPr>
            <a:xfrm rot="10800000">
              <a:off x="162650" y="118147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8"/>
            <p:cNvSpPr/>
            <p:nvPr/>
          </p:nvSpPr>
          <p:spPr>
            <a:xfrm rot="10800000">
              <a:off x="4998600" y="1142275"/>
              <a:ext cx="10875" cy="21700"/>
            </a:xfrm>
            <a:custGeom>
              <a:rect b="b" l="l" r="r" t="t"/>
              <a:pathLst>
                <a:path extrusionOk="0" h="868" w="435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8"/>
            <p:cNvSpPr/>
            <p:nvPr/>
          </p:nvSpPr>
          <p:spPr>
            <a:xfrm rot="10800000">
              <a:off x="4693400" y="1123100"/>
              <a:ext cx="37550" cy="33375"/>
            </a:xfrm>
            <a:custGeom>
              <a:rect b="b" l="l" r="r" t="t"/>
              <a:pathLst>
                <a:path extrusionOk="0" h="1335" w="1502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8"/>
            <p:cNvSpPr/>
            <p:nvPr/>
          </p:nvSpPr>
          <p:spPr>
            <a:xfrm rot="10800000">
              <a:off x="3077250" y="11356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8"/>
            <p:cNvSpPr/>
            <p:nvPr/>
          </p:nvSpPr>
          <p:spPr>
            <a:xfrm rot="10800000">
              <a:off x="3490025" y="11406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8"/>
            <p:cNvSpPr/>
            <p:nvPr/>
          </p:nvSpPr>
          <p:spPr>
            <a:xfrm rot="10800000">
              <a:off x="3360775" y="109307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8"/>
            <p:cNvSpPr/>
            <p:nvPr/>
          </p:nvSpPr>
          <p:spPr>
            <a:xfrm rot="10800000">
              <a:off x="5001950" y="1085575"/>
              <a:ext cx="35875" cy="56725"/>
            </a:xfrm>
            <a:custGeom>
              <a:rect b="b" l="l" r="r" t="t"/>
              <a:pathLst>
                <a:path extrusionOk="0" h="2269" w="1435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8"/>
            <p:cNvSpPr/>
            <p:nvPr/>
          </p:nvSpPr>
          <p:spPr>
            <a:xfrm rot="10800000">
              <a:off x="2842900" y="111142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8"/>
            <p:cNvSpPr/>
            <p:nvPr/>
          </p:nvSpPr>
          <p:spPr>
            <a:xfrm rot="10800000">
              <a:off x="1307650" y="1113925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8"/>
            <p:cNvSpPr/>
            <p:nvPr/>
          </p:nvSpPr>
          <p:spPr>
            <a:xfrm rot="10800000">
              <a:off x="1118350" y="11222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8"/>
            <p:cNvSpPr/>
            <p:nvPr/>
          </p:nvSpPr>
          <p:spPr>
            <a:xfrm rot="10800000">
              <a:off x="2697800" y="11189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8"/>
            <p:cNvSpPr/>
            <p:nvPr/>
          </p:nvSpPr>
          <p:spPr>
            <a:xfrm rot="10800000">
              <a:off x="2735325" y="11039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8"/>
            <p:cNvSpPr/>
            <p:nvPr/>
          </p:nvSpPr>
          <p:spPr>
            <a:xfrm rot="10800000">
              <a:off x="1075800" y="1082225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8"/>
            <p:cNvSpPr/>
            <p:nvPr/>
          </p:nvSpPr>
          <p:spPr>
            <a:xfrm rot="10800000">
              <a:off x="160150" y="1087250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8"/>
            <p:cNvSpPr/>
            <p:nvPr/>
          </p:nvSpPr>
          <p:spPr>
            <a:xfrm rot="10800000">
              <a:off x="1329325" y="1048875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8"/>
            <p:cNvSpPr/>
            <p:nvPr/>
          </p:nvSpPr>
          <p:spPr>
            <a:xfrm rot="10800000">
              <a:off x="1079975" y="1069725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8"/>
            <p:cNvSpPr/>
            <p:nvPr/>
          </p:nvSpPr>
          <p:spPr>
            <a:xfrm rot="10800000">
              <a:off x="550425" y="1082225"/>
              <a:ext cx="7550" cy="7550"/>
            </a:xfrm>
            <a:custGeom>
              <a:rect b="b" l="l" r="r" t="t"/>
              <a:pathLst>
                <a:path extrusionOk="0" h="302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8"/>
            <p:cNvSpPr/>
            <p:nvPr/>
          </p:nvSpPr>
          <p:spPr>
            <a:xfrm rot="10800000">
              <a:off x="1684575" y="1029700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8"/>
            <p:cNvSpPr/>
            <p:nvPr/>
          </p:nvSpPr>
          <p:spPr>
            <a:xfrm rot="10800000">
              <a:off x="340275" y="104220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8"/>
            <p:cNvSpPr/>
            <p:nvPr/>
          </p:nvSpPr>
          <p:spPr>
            <a:xfrm rot="10800000">
              <a:off x="1173375" y="95547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8"/>
            <p:cNvSpPr/>
            <p:nvPr/>
          </p:nvSpPr>
          <p:spPr>
            <a:xfrm rot="10800000">
              <a:off x="166000" y="10313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8"/>
            <p:cNvSpPr/>
            <p:nvPr/>
          </p:nvSpPr>
          <p:spPr>
            <a:xfrm rot="10800000">
              <a:off x="2227475" y="89795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8"/>
            <p:cNvSpPr/>
            <p:nvPr/>
          </p:nvSpPr>
          <p:spPr>
            <a:xfrm rot="10800000">
              <a:off x="1825500" y="101052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8"/>
            <p:cNvSpPr/>
            <p:nvPr/>
          </p:nvSpPr>
          <p:spPr>
            <a:xfrm rot="10800000">
              <a:off x="1107500" y="9813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8"/>
            <p:cNvSpPr/>
            <p:nvPr/>
          </p:nvSpPr>
          <p:spPr>
            <a:xfrm rot="10800000">
              <a:off x="1597850" y="1001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8"/>
            <p:cNvSpPr/>
            <p:nvPr/>
          </p:nvSpPr>
          <p:spPr>
            <a:xfrm rot="10800000">
              <a:off x="5025300" y="9730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8"/>
            <p:cNvSpPr/>
            <p:nvPr/>
          </p:nvSpPr>
          <p:spPr>
            <a:xfrm rot="10800000">
              <a:off x="5031125" y="957975"/>
              <a:ext cx="40050" cy="20875"/>
            </a:xfrm>
            <a:custGeom>
              <a:rect b="b" l="l" r="r" t="t"/>
              <a:pathLst>
                <a:path extrusionOk="0" h="835" w="1602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8"/>
            <p:cNvSpPr/>
            <p:nvPr/>
          </p:nvSpPr>
          <p:spPr>
            <a:xfrm rot="10800000">
              <a:off x="5067000" y="950475"/>
              <a:ext cx="4175" cy="3350"/>
            </a:xfrm>
            <a:custGeom>
              <a:rect b="b" l="l" r="r" t="t"/>
              <a:pathLst>
                <a:path extrusionOk="0" h="134" w="167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8"/>
            <p:cNvSpPr/>
            <p:nvPr/>
          </p:nvSpPr>
          <p:spPr>
            <a:xfrm rot="10800000">
              <a:off x="3398300" y="931300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8"/>
            <p:cNvSpPr/>
            <p:nvPr/>
          </p:nvSpPr>
          <p:spPr>
            <a:xfrm rot="10800000">
              <a:off x="2201625" y="8187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8"/>
            <p:cNvSpPr/>
            <p:nvPr/>
          </p:nvSpPr>
          <p:spPr>
            <a:xfrm rot="10800000">
              <a:off x="2201625" y="8187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8"/>
            <p:cNvSpPr/>
            <p:nvPr/>
          </p:nvSpPr>
          <p:spPr>
            <a:xfrm rot="10800000">
              <a:off x="1637050" y="89795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8"/>
            <p:cNvSpPr/>
            <p:nvPr/>
          </p:nvSpPr>
          <p:spPr>
            <a:xfrm rot="10800000">
              <a:off x="4792625" y="885425"/>
              <a:ext cx="12550" cy="25050"/>
            </a:xfrm>
            <a:custGeom>
              <a:rect b="b" l="l" r="r" t="t"/>
              <a:pathLst>
                <a:path extrusionOk="0" h="1002" w="502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8"/>
            <p:cNvSpPr/>
            <p:nvPr/>
          </p:nvSpPr>
          <p:spPr>
            <a:xfrm rot="10800000">
              <a:off x="330275" y="8921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8"/>
            <p:cNvSpPr/>
            <p:nvPr/>
          </p:nvSpPr>
          <p:spPr>
            <a:xfrm rot="10800000">
              <a:off x="4968600" y="8846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8"/>
            <p:cNvSpPr/>
            <p:nvPr/>
          </p:nvSpPr>
          <p:spPr>
            <a:xfrm rot="10800000">
              <a:off x="2068175" y="87375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8"/>
            <p:cNvSpPr/>
            <p:nvPr/>
          </p:nvSpPr>
          <p:spPr>
            <a:xfrm rot="10800000">
              <a:off x="1945600" y="85957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8"/>
            <p:cNvSpPr/>
            <p:nvPr/>
          </p:nvSpPr>
          <p:spPr>
            <a:xfrm rot="10800000">
              <a:off x="1827175" y="829550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8"/>
            <p:cNvSpPr/>
            <p:nvPr/>
          </p:nvSpPr>
          <p:spPr>
            <a:xfrm rot="10800000">
              <a:off x="486225" y="829550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8"/>
            <p:cNvSpPr/>
            <p:nvPr/>
          </p:nvSpPr>
          <p:spPr>
            <a:xfrm rot="10800000">
              <a:off x="4971925" y="792875"/>
              <a:ext cx="36725" cy="36700"/>
            </a:xfrm>
            <a:custGeom>
              <a:rect b="b" l="l" r="r" t="t"/>
              <a:pathLst>
                <a:path extrusionOk="0" h="1468" w="1469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8"/>
            <p:cNvSpPr/>
            <p:nvPr/>
          </p:nvSpPr>
          <p:spPr>
            <a:xfrm rot="10800000">
              <a:off x="3246525" y="7970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8"/>
            <p:cNvSpPr/>
            <p:nvPr/>
          </p:nvSpPr>
          <p:spPr>
            <a:xfrm rot="10800000">
              <a:off x="1959775" y="78202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8"/>
            <p:cNvSpPr/>
            <p:nvPr/>
          </p:nvSpPr>
          <p:spPr>
            <a:xfrm rot="10800000">
              <a:off x="4920225" y="762850"/>
              <a:ext cx="16700" cy="16700"/>
            </a:xfrm>
            <a:custGeom>
              <a:rect b="b" l="l" r="r" t="t"/>
              <a:pathLst>
                <a:path extrusionOk="0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8"/>
            <p:cNvSpPr/>
            <p:nvPr/>
          </p:nvSpPr>
          <p:spPr>
            <a:xfrm rot="10800000">
              <a:off x="4920225" y="762850"/>
              <a:ext cx="16700" cy="16700"/>
            </a:xfrm>
            <a:custGeom>
              <a:rect b="b" l="l" r="r" t="t"/>
              <a:pathLst>
                <a:path extrusionOk="0" fill="none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8"/>
            <p:cNvSpPr/>
            <p:nvPr/>
          </p:nvSpPr>
          <p:spPr>
            <a:xfrm rot="10800000">
              <a:off x="1891400" y="77202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8"/>
            <p:cNvSpPr/>
            <p:nvPr/>
          </p:nvSpPr>
          <p:spPr>
            <a:xfrm rot="10800000">
              <a:off x="1028275" y="771175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8"/>
            <p:cNvSpPr/>
            <p:nvPr/>
          </p:nvSpPr>
          <p:spPr>
            <a:xfrm rot="10800000">
              <a:off x="2488475" y="76035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8"/>
            <p:cNvSpPr/>
            <p:nvPr/>
          </p:nvSpPr>
          <p:spPr>
            <a:xfrm rot="10800000">
              <a:off x="1253425" y="73865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8"/>
            <p:cNvSpPr/>
            <p:nvPr/>
          </p:nvSpPr>
          <p:spPr>
            <a:xfrm rot="10800000">
              <a:off x="2512675" y="71615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8"/>
            <p:cNvSpPr/>
            <p:nvPr/>
          </p:nvSpPr>
          <p:spPr>
            <a:xfrm rot="10800000">
              <a:off x="693875" y="682775"/>
              <a:ext cx="14200" cy="24225"/>
            </a:xfrm>
            <a:custGeom>
              <a:rect b="b" l="l" r="r" t="t"/>
              <a:pathLst>
                <a:path extrusionOk="0" h="969" w="568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8"/>
            <p:cNvSpPr/>
            <p:nvPr/>
          </p:nvSpPr>
          <p:spPr>
            <a:xfrm rot="10800000">
              <a:off x="2154075" y="645250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8"/>
            <p:cNvSpPr/>
            <p:nvPr/>
          </p:nvSpPr>
          <p:spPr>
            <a:xfrm rot="10800000">
              <a:off x="1414375" y="578550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8"/>
            <p:cNvSpPr/>
            <p:nvPr/>
          </p:nvSpPr>
          <p:spPr>
            <a:xfrm rot="10800000">
              <a:off x="5052825" y="631925"/>
              <a:ext cx="18350" cy="29200"/>
            </a:xfrm>
            <a:custGeom>
              <a:rect b="b" l="l" r="r" t="t"/>
              <a:pathLst>
                <a:path extrusionOk="0" h="1168" w="734">
                  <a:moveTo>
                    <a:pt x="0" y="0"/>
                  </a:moveTo>
                  <a:lnTo>
                    <a:pt x="0" y="1168"/>
                  </a:lnTo>
                  <a:cubicBezTo>
                    <a:pt x="734" y="1101"/>
                    <a:pt x="734" y="67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8"/>
            <p:cNvSpPr/>
            <p:nvPr/>
          </p:nvSpPr>
          <p:spPr>
            <a:xfrm rot="10800000">
              <a:off x="2709475" y="625250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8"/>
            <p:cNvSpPr/>
            <p:nvPr/>
          </p:nvSpPr>
          <p:spPr>
            <a:xfrm rot="10800000">
              <a:off x="1948100" y="58855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8"/>
            <p:cNvSpPr/>
            <p:nvPr/>
          </p:nvSpPr>
          <p:spPr>
            <a:xfrm rot="10800000">
              <a:off x="2239975" y="57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8"/>
            <p:cNvSpPr/>
            <p:nvPr/>
          </p:nvSpPr>
          <p:spPr>
            <a:xfrm rot="10800000">
              <a:off x="2907950" y="56270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8"/>
            <p:cNvSpPr/>
            <p:nvPr/>
          </p:nvSpPr>
          <p:spPr>
            <a:xfrm rot="10800000">
              <a:off x="619650" y="5401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8"/>
            <p:cNvSpPr/>
            <p:nvPr/>
          </p:nvSpPr>
          <p:spPr>
            <a:xfrm rot="10800000">
              <a:off x="610475" y="541850"/>
              <a:ext cx="4200" cy="3350"/>
            </a:xfrm>
            <a:custGeom>
              <a:rect b="b" l="l" r="r" t="t"/>
              <a:pathLst>
                <a:path extrusionOk="0" h="134" w="168">
                  <a:moveTo>
                    <a:pt x="67" y="67"/>
                  </a:moveTo>
                  <a:cubicBezTo>
                    <a:pt x="167" y="134"/>
                    <a:pt x="1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8"/>
            <p:cNvSpPr/>
            <p:nvPr/>
          </p:nvSpPr>
          <p:spPr>
            <a:xfrm rot="10800000">
              <a:off x="1805500" y="510150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8"/>
            <p:cNvSpPr/>
            <p:nvPr/>
          </p:nvSpPr>
          <p:spPr>
            <a:xfrm rot="10800000">
              <a:off x="2116550" y="51182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8"/>
            <p:cNvSpPr/>
            <p:nvPr/>
          </p:nvSpPr>
          <p:spPr>
            <a:xfrm rot="10800000">
              <a:off x="4802625" y="489300"/>
              <a:ext cx="27550" cy="26725"/>
            </a:xfrm>
            <a:custGeom>
              <a:rect b="b" l="l" r="r" t="t"/>
              <a:pathLst>
                <a:path extrusionOk="0" h="1069" w="1102">
                  <a:moveTo>
                    <a:pt x="1034" y="935"/>
                  </a:moveTo>
                  <a:cubicBezTo>
                    <a:pt x="1101" y="668"/>
                    <a:pt x="1034" y="401"/>
                    <a:pt x="901" y="201"/>
                  </a:cubicBezTo>
                  <a:cubicBezTo>
                    <a:pt x="0" y="1"/>
                    <a:pt x="367" y="1068"/>
                    <a:pt x="1034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8"/>
            <p:cNvSpPr/>
            <p:nvPr/>
          </p:nvSpPr>
          <p:spPr>
            <a:xfrm rot="10800000">
              <a:off x="1181725" y="44677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8" y="34"/>
                  </a:moveTo>
                  <a:cubicBezTo>
                    <a:pt x="168" y="134"/>
                    <a:pt x="1" y="1"/>
                    <a:pt x="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8"/>
            <p:cNvSpPr/>
            <p:nvPr/>
          </p:nvSpPr>
          <p:spPr>
            <a:xfrm rot="10800000">
              <a:off x="94275" y="44677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34"/>
                  </a:moveTo>
                  <a:cubicBezTo>
                    <a:pt x="168" y="134"/>
                    <a:pt x="1" y="1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8"/>
            <p:cNvSpPr/>
            <p:nvPr/>
          </p:nvSpPr>
          <p:spPr>
            <a:xfrm rot="10800000">
              <a:off x="4883525" y="4234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8"/>
            <p:cNvSpPr/>
            <p:nvPr/>
          </p:nvSpPr>
          <p:spPr>
            <a:xfrm rot="10800000">
              <a:off x="4787200" y="129900"/>
              <a:ext cx="100950" cy="122600"/>
            </a:xfrm>
            <a:custGeom>
              <a:rect b="b" l="l" r="r" t="t"/>
              <a:pathLst>
                <a:path extrusionOk="0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8"/>
            <p:cNvSpPr/>
            <p:nvPr/>
          </p:nvSpPr>
          <p:spPr>
            <a:xfrm rot="10800000">
              <a:off x="4787200" y="129900"/>
              <a:ext cx="100950" cy="122600"/>
            </a:xfrm>
            <a:custGeom>
              <a:rect b="b" l="l" r="r" t="t"/>
              <a:pathLst>
                <a:path extrusionOk="0" fill="none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8"/>
            <p:cNvSpPr/>
            <p:nvPr/>
          </p:nvSpPr>
          <p:spPr>
            <a:xfrm rot="10800000">
              <a:off x="1772150" y="42342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8"/>
            <p:cNvSpPr/>
            <p:nvPr/>
          </p:nvSpPr>
          <p:spPr>
            <a:xfrm rot="10800000">
              <a:off x="109275" y="42427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8"/>
            <p:cNvSpPr/>
            <p:nvPr/>
          </p:nvSpPr>
          <p:spPr>
            <a:xfrm rot="10800000">
              <a:off x="1425225" y="403425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334" y="34"/>
                  </a:moveTo>
                  <a:cubicBezTo>
                    <a:pt x="267" y="534"/>
                    <a:pt x="0" y="968"/>
                    <a:pt x="768" y="901"/>
                  </a:cubicBezTo>
                  <a:cubicBezTo>
                    <a:pt x="734" y="634"/>
                    <a:pt x="768" y="367"/>
                    <a:pt x="934" y="167"/>
                  </a:cubicBezTo>
                  <a:cubicBezTo>
                    <a:pt x="634" y="201"/>
                    <a:pt x="601" y="0"/>
                    <a:pt x="3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8"/>
            <p:cNvSpPr/>
            <p:nvPr/>
          </p:nvSpPr>
          <p:spPr>
            <a:xfrm rot="10800000">
              <a:off x="111800" y="397575"/>
              <a:ext cx="29200" cy="35050"/>
            </a:xfrm>
            <a:custGeom>
              <a:rect b="b" l="l" r="r" t="t"/>
              <a:pathLst>
                <a:path extrusionOk="0" h="1402" w="1168">
                  <a:moveTo>
                    <a:pt x="301" y="1401"/>
                  </a:moveTo>
                  <a:cubicBezTo>
                    <a:pt x="568" y="1268"/>
                    <a:pt x="901" y="1268"/>
                    <a:pt x="1168" y="1401"/>
                  </a:cubicBezTo>
                  <a:cubicBezTo>
                    <a:pt x="968" y="934"/>
                    <a:pt x="1135" y="901"/>
                    <a:pt x="1168" y="367"/>
                  </a:cubicBezTo>
                  <a:cubicBezTo>
                    <a:pt x="901" y="334"/>
                    <a:pt x="201" y="0"/>
                    <a:pt x="1" y="367"/>
                  </a:cubicBezTo>
                  <a:cubicBezTo>
                    <a:pt x="234" y="601"/>
                    <a:pt x="601" y="1068"/>
                    <a:pt x="301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8"/>
            <p:cNvSpPr/>
            <p:nvPr/>
          </p:nvSpPr>
          <p:spPr>
            <a:xfrm rot="10800000">
              <a:off x="2131575" y="389250"/>
              <a:ext cx="18350" cy="33375"/>
            </a:xfrm>
            <a:custGeom>
              <a:rect b="b" l="l" r="r" t="t"/>
              <a:pathLst>
                <a:path extrusionOk="0" h="1335" w="734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8"/>
            <p:cNvSpPr/>
            <p:nvPr/>
          </p:nvSpPr>
          <p:spPr>
            <a:xfrm rot="10800000">
              <a:off x="2600225" y="3909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8"/>
            <p:cNvSpPr/>
            <p:nvPr/>
          </p:nvSpPr>
          <p:spPr>
            <a:xfrm rot="10800000">
              <a:off x="115125" y="383400"/>
              <a:ext cx="16700" cy="18375"/>
            </a:xfrm>
            <a:custGeom>
              <a:rect b="b" l="l" r="r" t="t"/>
              <a:pathLst>
                <a:path extrusionOk="0" h="735" w="668">
                  <a:moveTo>
                    <a:pt x="234" y="167"/>
                  </a:moveTo>
                  <a:cubicBezTo>
                    <a:pt x="167" y="334"/>
                    <a:pt x="0" y="434"/>
                    <a:pt x="67" y="734"/>
                  </a:cubicBezTo>
                  <a:lnTo>
                    <a:pt x="501" y="734"/>
                  </a:lnTo>
                  <a:cubicBezTo>
                    <a:pt x="467" y="468"/>
                    <a:pt x="668" y="1"/>
                    <a:pt x="2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8"/>
            <p:cNvSpPr/>
            <p:nvPr/>
          </p:nvSpPr>
          <p:spPr>
            <a:xfrm rot="10800000">
              <a:off x="567125" y="362550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7"/>
                  </a:moveTo>
                  <a:cubicBezTo>
                    <a:pt x="134" y="167"/>
                    <a:pt x="1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8"/>
            <p:cNvSpPr/>
            <p:nvPr/>
          </p:nvSpPr>
          <p:spPr>
            <a:xfrm rot="10800000">
              <a:off x="4881450" y="142400"/>
              <a:ext cx="25025" cy="22550"/>
            </a:xfrm>
            <a:custGeom>
              <a:rect b="b" l="l" r="r" t="t"/>
              <a:pathLst>
                <a:path extrusionOk="0" h="902" w="1001">
                  <a:moveTo>
                    <a:pt x="867" y="734"/>
                  </a:moveTo>
                  <a:cubicBezTo>
                    <a:pt x="1001" y="167"/>
                    <a:pt x="567" y="167"/>
                    <a:pt x="267" y="1"/>
                  </a:cubicBezTo>
                  <a:cubicBezTo>
                    <a:pt x="0" y="301"/>
                    <a:pt x="234" y="901"/>
                    <a:pt x="867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8"/>
            <p:cNvSpPr/>
            <p:nvPr/>
          </p:nvSpPr>
          <p:spPr>
            <a:xfrm rot="10800000">
              <a:off x="76350" y="1257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8" y="68"/>
                  </a:moveTo>
                  <a:cubicBezTo>
                    <a:pt x="168" y="134"/>
                    <a:pt x="1" y="1"/>
                    <a:pt x="68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8"/>
            <p:cNvSpPr/>
            <p:nvPr/>
          </p:nvSpPr>
          <p:spPr>
            <a:xfrm rot="10800000">
              <a:off x="2262075" y="118225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7"/>
                  </a:moveTo>
                  <a:cubicBezTo>
                    <a:pt x="134" y="168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8"/>
            <p:cNvSpPr/>
            <p:nvPr/>
          </p:nvSpPr>
          <p:spPr>
            <a:xfrm rot="10800000">
              <a:off x="4547875" y="105725"/>
              <a:ext cx="19200" cy="15850"/>
            </a:xfrm>
            <a:custGeom>
              <a:rect b="b" l="l" r="r" t="t"/>
              <a:pathLst>
                <a:path extrusionOk="0" h="634" w="768">
                  <a:moveTo>
                    <a:pt x="768" y="200"/>
                  </a:moveTo>
                  <a:cubicBezTo>
                    <a:pt x="567" y="33"/>
                    <a:pt x="301" y="0"/>
                    <a:pt x="67" y="33"/>
                  </a:cubicBezTo>
                  <a:cubicBezTo>
                    <a:pt x="0" y="500"/>
                    <a:pt x="768" y="634"/>
                    <a:pt x="768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8"/>
            <p:cNvSpPr/>
            <p:nvPr/>
          </p:nvSpPr>
          <p:spPr>
            <a:xfrm rot="10800000">
              <a:off x="4547875" y="105725"/>
              <a:ext cx="19200" cy="15850"/>
            </a:xfrm>
            <a:custGeom>
              <a:rect b="b" l="l" r="r" t="t"/>
              <a:pathLst>
                <a:path extrusionOk="0" fill="none" h="634" w="768">
                  <a:moveTo>
                    <a:pt x="768" y="200"/>
                  </a:moveTo>
                  <a:cubicBezTo>
                    <a:pt x="567" y="33"/>
                    <a:pt x="301" y="0"/>
                    <a:pt x="67" y="33"/>
                  </a:cubicBezTo>
                  <a:cubicBezTo>
                    <a:pt x="0" y="500"/>
                    <a:pt x="768" y="634"/>
                    <a:pt x="768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8"/>
            <p:cNvSpPr/>
            <p:nvPr/>
          </p:nvSpPr>
          <p:spPr>
            <a:xfrm rot="10800000">
              <a:off x="4815575" y="97375"/>
              <a:ext cx="25" cy="1700"/>
            </a:xfrm>
            <a:custGeom>
              <a:rect b="b" l="l" r="r" t="t"/>
              <a:pathLst>
                <a:path extrusionOk="0" h="68" w="1">
                  <a:moveTo>
                    <a:pt x="1" y="67"/>
                  </a:moveTo>
                  <a:lnTo>
                    <a:pt x="1" y="1"/>
                  </a:lnTo>
                  <a:lnTo>
                    <a:pt x="1" y="34"/>
                  </a:lnTo>
                  <a:cubicBezTo>
                    <a:pt x="1" y="34"/>
                    <a:pt x="1" y="67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8"/>
            <p:cNvSpPr/>
            <p:nvPr/>
          </p:nvSpPr>
          <p:spPr>
            <a:xfrm rot="10800000">
              <a:off x="4815575" y="94050"/>
              <a:ext cx="25" cy="3350"/>
            </a:xfrm>
            <a:custGeom>
              <a:rect b="b" l="l" r="r" t="t"/>
              <a:pathLst>
                <a:path extrusionOk="0" h="134" w="1">
                  <a:moveTo>
                    <a:pt x="1" y="0"/>
                  </a:moveTo>
                  <a:lnTo>
                    <a:pt x="1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8"/>
            <p:cNvSpPr/>
            <p:nvPr/>
          </p:nvSpPr>
          <p:spPr>
            <a:xfrm rot="10800000">
              <a:off x="4815575" y="91550"/>
              <a:ext cx="25" cy="850"/>
            </a:xfrm>
            <a:custGeom>
              <a:rect b="b" l="l" r="r" t="t"/>
              <a:pathLst>
                <a:path extrusionOk="0" h="34" w="1">
                  <a:moveTo>
                    <a:pt x="1" y="1"/>
                  </a:moveTo>
                  <a:cubicBezTo>
                    <a:pt x="1" y="34"/>
                    <a:pt x="1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8"/>
            <p:cNvSpPr/>
            <p:nvPr/>
          </p:nvSpPr>
          <p:spPr>
            <a:xfrm rot="10800000">
              <a:off x="4814725" y="99050"/>
              <a:ext cx="25" cy="1675"/>
            </a:xfrm>
            <a:custGeom>
              <a:rect b="b" l="l" r="r" t="t"/>
              <a:pathLst>
                <a:path extrusionOk="0" h="67" w="1">
                  <a:moveTo>
                    <a:pt x="0" y="0"/>
                  </a:moveTo>
                  <a:lnTo>
                    <a:pt x="0" y="67"/>
                  </a:lnTo>
                  <a:cubicBezTo>
                    <a:pt x="0" y="3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8"/>
            <p:cNvSpPr/>
            <p:nvPr/>
          </p:nvSpPr>
          <p:spPr>
            <a:xfrm rot="10800000">
              <a:off x="4814725" y="100700"/>
              <a:ext cx="25" cy="875"/>
            </a:xfrm>
            <a:custGeom>
              <a:rect b="b" l="l" r="r" t="t"/>
              <a:pathLst>
                <a:path extrusionOk="0" h="35" w="1">
                  <a:moveTo>
                    <a:pt x="0" y="34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8"/>
            <p:cNvSpPr/>
            <p:nvPr/>
          </p:nvSpPr>
          <p:spPr>
            <a:xfrm rot="10800000">
              <a:off x="4803900" y="100700"/>
              <a:ext cx="25" cy="875"/>
            </a:xfrm>
            <a:custGeom>
              <a:rect b="b" l="l" r="r" t="t"/>
              <a:pathLst>
                <a:path extrusionOk="0" h="35" w="1">
                  <a:moveTo>
                    <a:pt x="1" y="34"/>
                  </a:moveTo>
                  <a:cubicBezTo>
                    <a:pt x="1" y="1"/>
                    <a:pt x="1" y="1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8"/>
            <p:cNvSpPr/>
            <p:nvPr/>
          </p:nvSpPr>
          <p:spPr>
            <a:xfrm rot="10800000">
              <a:off x="4803900" y="91550"/>
              <a:ext cx="1675" cy="7525"/>
            </a:xfrm>
            <a:custGeom>
              <a:rect b="b" l="l" r="r" t="t"/>
              <a:pathLst>
                <a:path extrusionOk="0" h="301" w="67">
                  <a:moveTo>
                    <a:pt x="67" y="1"/>
                  </a:moveTo>
                  <a:cubicBezTo>
                    <a:pt x="67" y="67"/>
                    <a:pt x="0" y="201"/>
                    <a:pt x="0" y="301"/>
                  </a:cubicBezTo>
                  <a:lnTo>
                    <a:pt x="67" y="34"/>
                  </a:lnTo>
                  <a:lnTo>
                    <a:pt x="67" y="1"/>
                  </a:ln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8"/>
            <p:cNvSpPr/>
            <p:nvPr/>
          </p:nvSpPr>
          <p:spPr>
            <a:xfrm rot="10800000">
              <a:off x="4803900" y="91550"/>
              <a:ext cx="1675" cy="7525"/>
            </a:xfrm>
            <a:custGeom>
              <a:rect b="b" l="l" r="r" t="t"/>
              <a:pathLst>
                <a:path extrusionOk="0" fill="none" h="301" w="67">
                  <a:moveTo>
                    <a:pt x="67" y="1"/>
                  </a:moveTo>
                  <a:cubicBezTo>
                    <a:pt x="67" y="67"/>
                    <a:pt x="0" y="201"/>
                    <a:pt x="0" y="301"/>
                  </a:cubicBezTo>
                  <a:lnTo>
                    <a:pt x="67" y="34"/>
                  </a:lnTo>
                  <a:lnTo>
                    <a:pt x="67" y="1"/>
                  </a:ln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8"/>
            <p:cNvSpPr/>
            <p:nvPr/>
          </p:nvSpPr>
          <p:spPr>
            <a:xfrm rot="10800000">
              <a:off x="118875" y="732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434" y="568"/>
                  </a:moveTo>
                  <a:cubicBezTo>
                    <a:pt x="434" y="434"/>
                    <a:pt x="500" y="268"/>
                    <a:pt x="600" y="134"/>
                  </a:cubicBezTo>
                  <a:cubicBezTo>
                    <a:pt x="434" y="134"/>
                    <a:pt x="400" y="34"/>
                    <a:pt x="300" y="1"/>
                  </a:cubicBezTo>
                  <a:cubicBezTo>
                    <a:pt x="300" y="168"/>
                    <a:pt x="33" y="134"/>
                    <a:pt x="0" y="268"/>
                  </a:cubicBezTo>
                  <a:cubicBezTo>
                    <a:pt x="300" y="234"/>
                    <a:pt x="300" y="501"/>
                    <a:pt x="4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8"/>
            <p:cNvSpPr/>
            <p:nvPr/>
          </p:nvSpPr>
          <p:spPr>
            <a:xfrm rot="10800000">
              <a:off x="118875" y="73200"/>
              <a:ext cx="15025" cy="14200"/>
            </a:xfrm>
            <a:custGeom>
              <a:rect b="b" l="l" r="r" t="t"/>
              <a:pathLst>
                <a:path extrusionOk="0" fill="none" h="568" w="601">
                  <a:moveTo>
                    <a:pt x="434" y="568"/>
                  </a:moveTo>
                  <a:cubicBezTo>
                    <a:pt x="434" y="434"/>
                    <a:pt x="500" y="268"/>
                    <a:pt x="600" y="134"/>
                  </a:cubicBezTo>
                  <a:cubicBezTo>
                    <a:pt x="434" y="134"/>
                    <a:pt x="400" y="34"/>
                    <a:pt x="300" y="1"/>
                  </a:cubicBezTo>
                  <a:cubicBezTo>
                    <a:pt x="300" y="168"/>
                    <a:pt x="33" y="134"/>
                    <a:pt x="0" y="268"/>
                  </a:cubicBezTo>
                  <a:cubicBezTo>
                    <a:pt x="300" y="234"/>
                    <a:pt x="300" y="501"/>
                    <a:pt x="4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8"/>
            <p:cNvSpPr/>
            <p:nvPr/>
          </p:nvSpPr>
          <p:spPr>
            <a:xfrm rot="10800000">
              <a:off x="4534525" y="57350"/>
              <a:ext cx="24225" cy="26700"/>
            </a:xfrm>
            <a:custGeom>
              <a:rect b="b" l="l" r="r" t="t"/>
              <a:pathLst>
                <a:path extrusionOk="0" h="1068" w="969">
                  <a:moveTo>
                    <a:pt x="1" y="0"/>
                  </a:moveTo>
                  <a:cubicBezTo>
                    <a:pt x="1" y="1068"/>
                    <a:pt x="968" y="167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8"/>
            <p:cNvSpPr/>
            <p:nvPr/>
          </p:nvSpPr>
          <p:spPr>
            <a:xfrm rot="10800000">
              <a:off x="4079200" y="-72750"/>
              <a:ext cx="128450" cy="187675"/>
            </a:xfrm>
            <a:custGeom>
              <a:rect b="b" l="l" r="r" t="t"/>
              <a:pathLst>
                <a:path extrusionOk="0" h="7507" w="5138">
                  <a:moveTo>
                    <a:pt x="1601" y="6072"/>
                  </a:moveTo>
                  <a:cubicBezTo>
                    <a:pt x="1635" y="7506"/>
                    <a:pt x="3970" y="6906"/>
                    <a:pt x="3936" y="5772"/>
                  </a:cubicBezTo>
                  <a:cubicBezTo>
                    <a:pt x="3903" y="5371"/>
                    <a:pt x="3403" y="5438"/>
                    <a:pt x="3236" y="5205"/>
                  </a:cubicBezTo>
                  <a:cubicBezTo>
                    <a:pt x="3469" y="3804"/>
                    <a:pt x="4837" y="3036"/>
                    <a:pt x="4403" y="2136"/>
                  </a:cubicBezTo>
                  <a:cubicBezTo>
                    <a:pt x="4837" y="2036"/>
                    <a:pt x="4770" y="2636"/>
                    <a:pt x="5137" y="2269"/>
                  </a:cubicBezTo>
                  <a:cubicBezTo>
                    <a:pt x="2936" y="1"/>
                    <a:pt x="0" y="4337"/>
                    <a:pt x="1601" y="60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8"/>
            <p:cNvSpPr/>
            <p:nvPr/>
          </p:nvSpPr>
          <p:spPr>
            <a:xfrm rot="10800000">
              <a:off x="4079200" y="-72750"/>
              <a:ext cx="128450" cy="187675"/>
            </a:xfrm>
            <a:custGeom>
              <a:rect b="b" l="l" r="r" t="t"/>
              <a:pathLst>
                <a:path extrusionOk="0" fill="none" h="7507" w="5138">
                  <a:moveTo>
                    <a:pt x="1601" y="6072"/>
                  </a:moveTo>
                  <a:cubicBezTo>
                    <a:pt x="1635" y="7506"/>
                    <a:pt x="3970" y="6906"/>
                    <a:pt x="3936" y="5772"/>
                  </a:cubicBezTo>
                  <a:cubicBezTo>
                    <a:pt x="3903" y="5371"/>
                    <a:pt x="3403" y="5438"/>
                    <a:pt x="3236" y="5205"/>
                  </a:cubicBezTo>
                  <a:cubicBezTo>
                    <a:pt x="3469" y="3804"/>
                    <a:pt x="4837" y="3036"/>
                    <a:pt x="4403" y="2136"/>
                  </a:cubicBezTo>
                  <a:cubicBezTo>
                    <a:pt x="4837" y="2036"/>
                    <a:pt x="4770" y="2636"/>
                    <a:pt x="5137" y="2269"/>
                  </a:cubicBezTo>
                  <a:cubicBezTo>
                    <a:pt x="2936" y="1"/>
                    <a:pt x="0" y="4337"/>
                    <a:pt x="1601" y="60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8"/>
            <p:cNvSpPr/>
            <p:nvPr/>
          </p:nvSpPr>
          <p:spPr>
            <a:xfrm rot="10800000">
              <a:off x="178075" y="506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8"/>
            <p:cNvSpPr/>
            <p:nvPr/>
          </p:nvSpPr>
          <p:spPr>
            <a:xfrm rot="10800000">
              <a:off x="4790550" y="36500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701" y="735"/>
                  </a:moveTo>
                  <a:cubicBezTo>
                    <a:pt x="1102" y="1"/>
                    <a:pt x="1" y="368"/>
                    <a:pt x="701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8"/>
            <p:cNvSpPr/>
            <p:nvPr/>
          </p:nvSpPr>
          <p:spPr>
            <a:xfrm rot="10800000">
              <a:off x="71350" y="13150"/>
              <a:ext cx="25875" cy="30050"/>
            </a:xfrm>
            <a:custGeom>
              <a:rect b="b" l="l" r="r" t="t"/>
              <a:pathLst>
                <a:path extrusionOk="0" h="1202" w="1035">
                  <a:moveTo>
                    <a:pt x="1035" y="868"/>
                  </a:moveTo>
                  <a:cubicBezTo>
                    <a:pt x="901" y="368"/>
                    <a:pt x="401" y="234"/>
                    <a:pt x="1" y="1"/>
                  </a:cubicBezTo>
                  <a:lnTo>
                    <a:pt x="1" y="735"/>
                  </a:lnTo>
                  <a:cubicBezTo>
                    <a:pt x="534" y="601"/>
                    <a:pt x="668" y="1202"/>
                    <a:pt x="1035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8"/>
            <p:cNvSpPr/>
            <p:nvPr/>
          </p:nvSpPr>
          <p:spPr>
            <a:xfrm rot="10800000">
              <a:off x="4969000" y="16475"/>
              <a:ext cx="20050" cy="13375"/>
            </a:xfrm>
            <a:custGeom>
              <a:rect b="b" l="l" r="r" t="t"/>
              <a:pathLst>
                <a:path extrusionOk="0" h="535" w="802">
                  <a:moveTo>
                    <a:pt x="801" y="34"/>
                  </a:moveTo>
                  <a:cubicBezTo>
                    <a:pt x="401" y="0"/>
                    <a:pt x="1" y="34"/>
                    <a:pt x="67" y="467"/>
                  </a:cubicBezTo>
                  <a:cubicBezTo>
                    <a:pt x="534" y="534"/>
                    <a:pt x="668" y="301"/>
                    <a:pt x="8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8"/>
            <p:cNvSpPr/>
            <p:nvPr/>
          </p:nvSpPr>
          <p:spPr>
            <a:xfrm rot="10800000">
              <a:off x="3021775" y="2150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8"/>
            <p:cNvSpPr/>
            <p:nvPr/>
          </p:nvSpPr>
          <p:spPr>
            <a:xfrm rot="10800000">
              <a:off x="69675" y="-11025"/>
              <a:ext cx="5025" cy="36700"/>
            </a:xfrm>
            <a:custGeom>
              <a:rect b="b" l="l" r="r" t="t"/>
              <a:pathLst>
                <a:path extrusionOk="0" h="1468" w="201">
                  <a:moveTo>
                    <a:pt x="134" y="601"/>
                  </a:moveTo>
                  <a:cubicBezTo>
                    <a:pt x="201" y="0"/>
                    <a:pt x="0" y="1468"/>
                    <a:pt x="1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8"/>
            <p:cNvSpPr/>
            <p:nvPr/>
          </p:nvSpPr>
          <p:spPr>
            <a:xfrm rot="10800000">
              <a:off x="4836400" y="3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8"/>
            <p:cNvSpPr/>
            <p:nvPr/>
          </p:nvSpPr>
          <p:spPr>
            <a:xfrm rot="10800000">
              <a:off x="58000" y="-21050"/>
              <a:ext cx="10025" cy="21725"/>
            </a:xfrm>
            <a:custGeom>
              <a:rect b="b" l="l" r="r" t="t"/>
              <a:pathLst>
                <a:path extrusionOk="0" h="869" w="401">
                  <a:moveTo>
                    <a:pt x="134" y="34"/>
                  </a:moveTo>
                  <a:cubicBezTo>
                    <a:pt x="167" y="234"/>
                    <a:pt x="134" y="468"/>
                    <a:pt x="0" y="635"/>
                  </a:cubicBezTo>
                  <a:cubicBezTo>
                    <a:pt x="401" y="868"/>
                    <a:pt x="401" y="1"/>
                    <a:pt x="1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8"/>
            <p:cNvSpPr/>
            <p:nvPr/>
          </p:nvSpPr>
          <p:spPr>
            <a:xfrm rot="10800000">
              <a:off x="3098500" y="-27725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8"/>
            <p:cNvSpPr/>
            <p:nvPr/>
          </p:nvSpPr>
          <p:spPr>
            <a:xfrm rot="10800000">
              <a:off x="3098500" y="-27725"/>
              <a:ext cx="18375" cy="20050"/>
            </a:xfrm>
            <a:custGeom>
              <a:rect b="b" l="l" r="r" t="t"/>
              <a:pathLst>
                <a:path extrusionOk="0" fill="none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8"/>
            <p:cNvSpPr/>
            <p:nvPr/>
          </p:nvSpPr>
          <p:spPr>
            <a:xfrm rot="10800000">
              <a:off x="4745525" y="-1855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8"/>
            <p:cNvSpPr/>
            <p:nvPr/>
          </p:nvSpPr>
          <p:spPr>
            <a:xfrm rot="10800000">
              <a:off x="1823425" y="-31050"/>
              <a:ext cx="20050" cy="20050"/>
            </a:xfrm>
            <a:custGeom>
              <a:rect b="b" l="l" r="r" t="t"/>
              <a:pathLst>
                <a:path extrusionOk="0" h="802" w="802">
                  <a:moveTo>
                    <a:pt x="301" y="1"/>
                  </a:moveTo>
                  <a:cubicBezTo>
                    <a:pt x="268" y="134"/>
                    <a:pt x="168" y="168"/>
                    <a:pt x="1" y="168"/>
                  </a:cubicBezTo>
                  <a:cubicBezTo>
                    <a:pt x="68" y="435"/>
                    <a:pt x="68" y="801"/>
                    <a:pt x="434" y="735"/>
                  </a:cubicBezTo>
                  <a:cubicBezTo>
                    <a:pt x="368" y="268"/>
                    <a:pt x="801" y="134"/>
                    <a:pt x="3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8"/>
            <p:cNvSpPr/>
            <p:nvPr/>
          </p:nvSpPr>
          <p:spPr>
            <a:xfrm rot="10800000">
              <a:off x="4826400" y="-81075"/>
              <a:ext cx="40050" cy="36700"/>
            </a:xfrm>
            <a:custGeom>
              <a:rect b="b" l="l" r="r" t="t"/>
              <a:pathLst>
                <a:path extrusionOk="0" h="1468" w="1602">
                  <a:moveTo>
                    <a:pt x="0" y="1168"/>
                  </a:moveTo>
                  <a:cubicBezTo>
                    <a:pt x="701" y="1101"/>
                    <a:pt x="1068" y="1468"/>
                    <a:pt x="1601" y="1168"/>
                  </a:cubicBezTo>
                  <a:cubicBezTo>
                    <a:pt x="1501" y="667"/>
                    <a:pt x="1468" y="134"/>
                    <a:pt x="1034" y="0"/>
                  </a:cubicBezTo>
                  <a:cubicBezTo>
                    <a:pt x="1301" y="1334"/>
                    <a:pt x="100" y="300"/>
                    <a:pt x="0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8"/>
            <p:cNvSpPr/>
            <p:nvPr/>
          </p:nvSpPr>
          <p:spPr>
            <a:xfrm rot="10800000">
              <a:off x="4257675" y="-87750"/>
              <a:ext cx="25025" cy="35875"/>
            </a:xfrm>
            <a:custGeom>
              <a:rect b="b" l="l" r="r" t="t"/>
              <a:pathLst>
                <a:path extrusionOk="0" h="1435" w="1001">
                  <a:moveTo>
                    <a:pt x="67" y="0"/>
                  </a:moveTo>
                  <a:cubicBezTo>
                    <a:pt x="0" y="834"/>
                    <a:pt x="300" y="1335"/>
                    <a:pt x="968" y="1435"/>
                  </a:cubicBezTo>
                  <a:cubicBezTo>
                    <a:pt x="834" y="801"/>
                    <a:pt x="1001" y="100"/>
                    <a:pt x="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8"/>
            <p:cNvSpPr/>
            <p:nvPr/>
          </p:nvSpPr>
          <p:spPr>
            <a:xfrm rot="10800000">
              <a:off x="2432200" y="-67750"/>
              <a:ext cx="15025" cy="13375"/>
            </a:xfrm>
            <a:custGeom>
              <a:rect b="b" l="l" r="r" t="t"/>
              <a:pathLst>
                <a:path extrusionOk="0" h="535" w="601">
                  <a:moveTo>
                    <a:pt x="0" y="334"/>
                  </a:moveTo>
                  <a:cubicBezTo>
                    <a:pt x="200" y="501"/>
                    <a:pt x="534" y="534"/>
                    <a:pt x="601" y="167"/>
                  </a:cubicBezTo>
                  <a:cubicBezTo>
                    <a:pt x="401" y="0"/>
                    <a:pt x="34" y="0"/>
                    <a:pt x="0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8"/>
            <p:cNvSpPr/>
            <p:nvPr/>
          </p:nvSpPr>
          <p:spPr>
            <a:xfrm rot="10800000">
              <a:off x="5013200" y="54850"/>
              <a:ext cx="21700" cy="40050"/>
            </a:xfrm>
            <a:custGeom>
              <a:rect b="b" l="l" r="r" t="t"/>
              <a:pathLst>
                <a:path extrusionOk="0" h="1602" w="868">
                  <a:moveTo>
                    <a:pt x="867" y="868"/>
                  </a:moveTo>
                  <a:cubicBezTo>
                    <a:pt x="467" y="868"/>
                    <a:pt x="734" y="1"/>
                    <a:pt x="0" y="134"/>
                  </a:cubicBezTo>
                  <a:lnTo>
                    <a:pt x="0" y="1602"/>
                  </a:lnTo>
                  <a:cubicBezTo>
                    <a:pt x="367" y="801"/>
                    <a:pt x="367" y="1268"/>
                    <a:pt x="867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8"/>
            <p:cNvSpPr/>
            <p:nvPr/>
          </p:nvSpPr>
          <p:spPr>
            <a:xfrm rot="10800000">
              <a:off x="5004875" y="94875"/>
              <a:ext cx="30025" cy="41725"/>
            </a:xfrm>
            <a:custGeom>
              <a:rect b="b" l="l" r="r" t="t"/>
              <a:pathLst>
                <a:path extrusionOk="0" h="1669" w="1201">
                  <a:moveTo>
                    <a:pt x="300" y="1068"/>
                  </a:moveTo>
                  <a:cubicBezTo>
                    <a:pt x="734" y="1168"/>
                    <a:pt x="167" y="1402"/>
                    <a:pt x="300" y="1669"/>
                  </a:cubicBezTo>
                  <a:cubicBezTo>
                    <a:pt x="1201" y="1368"/>
                    <a:pt x="434" y="1101"/>
                    <a:pt x="1168" y="801"/>
                  </a:cubicBezTo>
                  <a:cubicBezTo>
                    <a:pt x="1001" y="301"/>
                    <a:pt x="500" y="1"/>
                    <a:pt x="0" y="67"/>
                  </a:cubicBezTo>
                  <a:lnTo>
                    <a:pt x="0" y="1368"/>
                  </a:lnTo>
                  <a:cubicBezTo>
                    <a:pt x="267" y="1435"/>
                    <a:pt x="267" y="1268"/>
                    <a:pt x="30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8"/>
            <p:cNvSpPr/>
            <p:nvPr/>
          </p:nvSpPr>
          <p:spPr>
            <a:xfrm rot="10800000">
              <a:off x="4993600" y="1027200"/>
              <a:ext cx="77575" cy="70900"/>
            </a:xfrm>
            <a:custGeom>
              <a:rect b="b" l="l" r="r" t="t"/>
              <a:pathLst>
                <a:path extrusionOk="0" h="2836" w="3103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8"/>
            <p:cNvSpPr/>
            <p:nvPr/>
          </p:nvSpPr>
          <p:spPr>
            <a:xfrm rot="10800000">
              <a:off x="1506125" y="1313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8"/>
            <p:cNvSpPr/>
            <p:nvPr/>
          </p:nvSpPr>
          <p:spPr>
            <a:xfrm rot="10800000">
              <a:off x="1655400" y="122400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8"/>
            <p:cNvSpPr/>
            <p:nvPr/>
          </p:nvSpPr>
          <p:spPr>
            <a:xfrm rot="10800000">
              <a:off x="53425" y="1111425"/>
              <a:ext cx="38375" cy="32550"/>
            </a:xfrm>
            <a:custGeom>
              <a:rect b="b" l="l" r="r" t="t"/>
              <a:pathLst>
                <a:path extrusionOk="0" h="1302" w="1535">
                  <a:moveTo>
                    <a:pt x="668" y="1302"/>
                  </a:moveTo>
                  <a:cubicBezTo>
                    <a:pt x="1535" y="1235"/>
                    <a:pt x="534" y="134"/>
                    <a:pt x="534" y="1"/>
                  </a:cubicBezTo>
                  <a:cubicBezTo>
                    <a:pt x="1" y="434"/>
                    <a:pt x="968" y="601"/>
                    <a:pt x="668" y="13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8"/>
            <p:cNvSpPr/>
            <p:nvPr/>
          </p:nvSpPr>
          <p:spPr>
            <a:xfrm rot="10800000">
              <a:off x="3595950" y="10272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8"/>
            <p:cNvSpPr/>
            <p:nvPr/>
          </p:nvSpPr>
          <p:spPr>
            <a:xfrm rot="10800000">
              <a:off x="5052825" y="1002175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8"/>
            <p:cNvSpPr/>
            <p:nvPr/>
          </p:nvSpPr>
          <p:spPr>
            <a:xfrm rot="10800000">
              <a:off x="1029950" y="902950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8"/>
            <p:cNvSpPr/>
            <p:nvPr/>
          </p:nvSpPr>
          <p:spPr>
            <a:xfrm rot="10800000">
              <a:off x="1029950" y="902950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8"/>
            <p:cNvSpPr/>
            <p:nvPr/>
          </p:nvSpPr>
          <p:spPr>
            <a:xfrm rot="10800000">
              <a:off x="4752600" y="632750"/>
              <a:ext cx="86750" cy="102600"/>
            </a:xfrm>
            <a:custGeom>
              <a:rect b="b" l="l" r="r" t="t"/>
              <a:pathLst>
                <a:path extrusionOk="0" h="4104" w="3470">
                  <a:moveTo>
                    <a:pt x="3469" y="3537"/>
                  </a:moveTo>
                  <a:cubicBezTo>
                    <a:pt x="1635" y="3136"/>
                    <a:pt x="3103" y="1535"/>
                    <a:pt x="3469" y="1035"/>
                  </a:cubicBezTo>
                  <a:cubicBezTo>
                    <a:pt x="1335" y="1"/>
                    <a:pt x="0" y="4104"/>
                    <a:pt x="3469" y="353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8"/>
            <p:cNvSpPr/>
            <p:nvPr/>
          </p:nvSpPr>
          <p:spPr>
            <a:xfrm rot="10800000">
              <a:off x="4803050" y="-11025"/>
              <a:ext cx="121775" cy="159300"/>
            </a:xfrm>
            <a:custGeom>
              <a:rect b="b" l="l" r="r" t="t"/>
              <a:pathLst>
                <a:path extrusionOk="0" h="6372" w="4871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8"/>
            <p:cNvSpPr/>
            <p:nvPr/>
          </p:nvSpPr>
          <p:spPr>
            <a:xfrm rot="10800000">
              <a:off x="4803050" y="-11025"/>
              <a:ext cx="121775" cy="159300"/>
            </a:xfrm>
            <a:custGeom>
              <a:rect b="b" l="l" r="r" t="t"/>
              <a:pathLst>
                <a:path extrusionOk="0" fill="none" h="6372" w="4871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8"/>
            <p:cNvSpPr/>
            <p:nvPr/>
          </p:nvSpPr>
          <p:spPr>
            <a:xfrm rot="10800000">
              <a:off x="180600" y="-15200"/>
              <a:ext cx="24200" cy="27550"/>
            </a:xfrm>
            <a:custGeom>
              <a:rect b="b" l="l" r="r" t="t"/>
              <a:pathLst>
                <a:path extrusionOk="0" h="1102" w="968">
                  <a:moveTo>
                    <a:pt x="935" y="1102"/>
                  </a:moveTo>
                  <a:cubicBezTo>
                    <a:pt x="835" y="601"/>
                    <a:pt x="968" y="1"/>
                    <a:pt x="768" y="201"/>
                  </a:cubicBezTo>
                  <a:cubicBezTo>
                    <a:pt x="668" y="435"/>
                    <a:pt x="301" y="435"/>
                    <a:pt x="34" y="501"/>
                  </a:cubicBezTo>
                  <a:cubicBezTo>
                    <a:pt x="1" y="1035"/>
                    <a:pt x="568" y="935"/>
                    <a:pt x="935" y="11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8"/>
            <p:cNvSpPr/>
            <p:nvPr/>
          </p:nvSpPr>
          <p:spPr>
            <a:xfrm rot="10800000">
              <a:off x="180600" y="-15200"/>
              <a:ext cx="24200" cy="27550"/>
            </a:xfrm>
            <a:custGeom>
              <a:rect b="b" l="l" r="r" t="t"/>
              <a:pathLst>
                <a:path extrusionOk="0" fill="none" h="1102" w="968">
                  <a:moveTo>
                    <a:pt x="935" y="1102"/>
                  </a:moveTo>
                  <a:cubicBezTo>
                    <a:pt x="835" y="601"/>
                    <a:pt x="968" y="1"/>
                    <a:pt x="768" y="201"/>
                  </a:cubicBezTo>
                  <a:cubicBezTo>
                    <a:pt x="668" y="435"/>
                    <a:pt x="301" y="435"/>
                    <a:pt x="34" y="501"/>
                  </a:cubicBezTo>
                  <a:cubicBezTo>
                    <a:pt x="1" y="1035"/>
                    <a:pt x="568" y="935"/>
                    <a:pt x="935" y="11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8"/>
            <p:cNvSpPr/>
            <p:nvPr/>
          </p:nvSpPr>
          <p:spPr>
            <a:xfrm rot="10800000">
              <a:off x="5475" y="-59400"/>
              <a:ext cx="54225" cy="56725"/>
            </a:xfrm>
            <a:custGeom>
              <a:rect b="b" l="l" r="r" t="t"/>
              <a:pathLst>
                <a:path extrusionOk="0" h="2269" w="2169">
                  <a:moveTo>
                    <a:pt x="1135" y="1535"/>
                  </a:moveTo>
                  <a:cubicBezTo>
                    <a:pt x="1669" y="1635"/>
                    <a:pt x="1135" y="2035"/>
                    <a:pt x="1435" y="2269"/>
                  </a:cubicBezTo>
                  <a:cubicBezTo>
                    <a:pt x="1702" y="2202"/>
                    <a:pt x="2036" y="2202"/>
                    <a:pt x="2169" y="1968"/>
                  </a:cubicBezTo>
                  <a:cubicBezTo>
                    <a:pt x="1435" y="2035"/>
                    <a:pt x="1569" y="1068"/>
                    <a:pt x="701" y="934"/>
                  </a:cubicBezTo>
                  <a:cubicBezTo>
                    <a:pt x="901" y="901"/>
                    <a:pt x="968" y="734"/>
                    <a:pt x="1268" y="801"/>
                  </a:cubicBezTo>
                  <a:cubicBezTo>
                    <a:pt x="1168" y="0"/>
                    <a:pt x="301" y="801"/>
                    <a:pt x="268" y="67"/>
                  </a:cubicBezTo>
                  <a:cubicBezTo>
                    <a:pt x="1" y="834"/>
                    <a:pt x="935" y="1268"/>
                    <a:pt x="1135" y="1968"/>
                  </a:cubicBezTo>
                  <a:cubicBezTo>
                    <a:pt x="1202" y="1735"/>
                    <a:pt x="935" y="1601"/>
                    <a:pt x="1135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8"/>
            <p:cNvSpPr/>
            <p:nvPr/>
          </p:nvSpPr>
          <p:spPr>
            <a:xfrm rot="10800000">
              <a:off x="5475" y="-59400"/>
              <a:ext cx="54225" cy="56725"/>
            </a:xfrm>
            <a:custGeom>
              <a:rect b="b" l="l" r="r" t="t"/>
              <a:pathLst>
                <a:path extrusionOk="0" fill="none" h="2269" w="2169">
                  <a:moveTo>
                    <a:pt x="1135" y="1535"/>
                  </a:moveTo>
                  <a:cubicBezTo>
                    <a:pt x="1669" y="1635"/>
                    <a:pt x="1135" y="2035"/>
                    <a:pt x="1435" y="2269"/>
                  </a:cubicBezTo>
                  <a:cubicBezTo>
                    <a:pt x="1702" y="2202"/>
                    <a:pt x="2036" y="2202"/>
                    <a:pt x="2169" y="1968"/>
                  </a:cubicBezTo>
                  <a:cubicBezTo>
                    <a:pt x="1435" y="2035"/>
                    <a:pt x="1569" y="1068"/>
                    <a:pt x="701" y="934"/>
                  </a:cubicBezTo>
                  <a:cubicBezTo>
                    <a:pt x="901" y="901"/>
                    <a:pt x="968" y="734"/>
                    <a:pt x="1268" y="801"/>
                  </a:cubicBezTo>
                  <a:cubicBezTo>
                    <a:pt x="1168" y="0"/>
                    <a:pt x="301" y="801"/>
                    <a:pt x="268" y="67"/>
                  </a:cubicBezTo>
                  <a:cubicBezTo>
                    <a:pt x="1" y="834"/>
                    <a:pt x="935" y="1268"/>
                    <a:pt x="1135" y="1968"/>
                  </a:cubicBezTo>
                  <a:cubicBezTo>
                    <a:pt x="1202" y="1735"/>
                    <a:pt x="935" y="1601"/>
                    <a:pt x="1135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08" name="Shape 2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9" name="Google Shape;2009;p9"/>
          <p:cNvGrpSpPr/>
          <p:nvPr/>
        </p:nvGrpSpPr>
        <p:grpSpPr>
          <a:xfrm rot="10800000">
            <a:off x="3324590" y="39151"/>
            <a:ext cx="5848602" cy="3686040"/>
            <a:chOff x="1187675" y="2630650"/>
            <a:chExt cx="4120475" cy="2596900"/>
          </a:xfrm>
        </p:grpSpPr>
        <p:sp>
          <p:nvSpPr>
            <p:cNvPr id="2010" name="Google Shape;2010;p9"/>
            <p:cNvSpPr/>
            <p:nvPr/>
          </p:nvSpPr>
          <p:spPr>
            <a:xfrm>
              <a:off x="2038300" y="2630650"/>
              <a:ext cx="64225" cy="65925"/>
            </a:xfrm>
            <a:custGeom>
              <a:rect b="b" l="l" r="r" t="t"/>
              <a:pathLst>
                <a:path extrusionOk="0" h="2637" w="2569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9"/>
            <p:cNvSpPr/>
            <p:nvPr/>
          </p:nvSpPr>
          <p:spPr>
            <a:xfrm>
              <a:off x="1939900" y="2679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9"/>
            <p:cNvSpPr/>
            <p:nvPr/>
          </p:nvSpPr>
          <p:spPr>
            <a:xfrm>
              <a:off x="1844000" y="2774100"/>
              <a:ext cx="20025" cy="22525"/>
            </a:xfrm>
            <a:custGeom>
              <a:rect b="b" l="l" r="r" t="t"/>
              <a:pathLst>
                <a:path extrusionOk="0" h="901" w="801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9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9"/>
            <p:cNvSpPr/>
            <p:nvPr/>
          </p:nvSpPr>
          <p:spPr>
            <a:xfrm>
              <a:off x="1870675" y="2842475"/>
              <a:ext cx="59225" cy="75075"/>
            </a:xfrm>
            <a:custGeom>
              <a:rect b="b" l="l" r="r" t="t"/>
              <a:pathLst>
                <a:path extrusionOk="0" fill="none" h="3003" w="2369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9"/>
            <p:cNvSpPr/>
            <p:nvPr/>
          </p:nvSpPr>
          <p:spPr>
            <a:xfrm>
              <a:off x="2057475" y="285832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9"/>
            <p:cNvSpPr/>
            <p:nvPr/>
          </p:nvSpPr>
          <p:spPr>
            <a:xfrm>
              <a:off x="1552950" y="2876675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9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9"/>
            <p:cNvSpPr/>
            <p:nvPr/>
          </p:nvSpPr>
          <p:spPr>
            <a:xfrm>
              <a:off x="2064150" y="2928375"/>
              <a:ext cx="25875" cy="35050"/>
            </a:xfrm>
            <a:custGeom>
              <a:rect b="b" l="l" r="r" t="t"/>
              <a:pathLst>
                <a:path extrusionOk="0" fill="none" h="1402" w="1035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9"/>
            <p:cNvSpPr/>
            <p:nvPr/>
          </p:nvSpPr>
          <p:spPr>
            <a:xfrm>
              <a:off x="1720575" y="2932550"/>
              <a:ext cx="48375" cy="29200"/>
            </a:xfrm>
            <a:custGeom>
              <a:rect b="b" l="l" r="r" t="t"/>
              <a:pathLst>
                <a:path extrusionOk="0" h="1168" w="1935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9"/>
            <p:cNvSpPr/>
            <p:nvPr/>
          </p:nvSpPr>
          <p:spPr>
            <a:xfrm>
              <a:off x="1908200" y="2932550"/>
              <a:ext cx="20050" cy="21700"/>
            </a:xfrm>
            <a:custGeom>
              <a:rect b="b" l="l" r="r" t="t"/>
              <a:pathLst>
                <a:path extrusionOk="0" h="868" w="802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9"/>
            <p:cNvSpPr/>
            <p:nvPr/>
          </p:nvSpPr>
          <p:spPr>
            <a:xfrm>
              <a:off x="1355300" y="29358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9"/>
            <p:cNvSpPr/>
            <p:nvPr/>
          </p:nvSpPr>
          <p:spPr>
            <a:xfrm>
              <a:off x="1418675" y="2959225"/>
              <a:ext cx="15875" cy="12525"/>
            </a:xfrm>
            <a:custGeom>
              <a:rect b="b" l="l" r="r" t="t"/>
              <a:pathLst>
                <a:path extrusionOk="0" h="501" w="635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9"/>
            <p:cNvSpPr/>
            <p:nvPr/>
          </p:nvSpPr>
          <p:spPr>
            <a:xfrm>
              <a:off x="1389500" y="2975900"/>
              <a:ext cx="25875" cy="41725"/>
            </a:xfrm>
            <a:custGeom>
              <a:rect b="b" l="l" r="r" t="t"/>
              <a:pathLst>
                <a:path extrusionOk="0" h="1669" w="1035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9"/>
            <p:cNvSpPr/>
            <p:nvPr/>
          </p:nvSpPr>
          <p:spPr>
            <a:xfrm>
              <a:off x="1370325" y="2980075"/>
              <a:ext cx="13350" cy="10875"/>
            </a:xfrm>
            <a:custGeom>
              <a:rect b="b" l="l" r="r" t="t"/>
              <a:pathLst>
                <a:path extrusionOk="0" h="435" w="534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9"/>
            <p:cNvSpPr/>
            <p:nvPr/>
          </p:nvSpPr>
          <p:spPr>
            <a:xfrm>
              <a:off x="1844825" y="2967575"/>
              <a:ext cx="37550" cy="60050"/>
            </a:xfrm>
            <a:custGeom>
              <a:rect b="b" l="l" r="r" t="t"/>
              <a:pathLst>
                <a:path extrusionOk="0" h="2402" w="1502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9"/>
            <p:cNvSpPr/>
            <p:nvPr/>
          </p:nvSpPr>
          <p:spPr>
            <a:xfrm>
              <a:off x="1613000" y="2981750"/>
              <a:ext cx="21700" cy="21700"/>
            </a:xfrm>
            <a:custGeom>
              <a:rect b="b" l="l" r="r" t="t"/>
              <a:pathLst>
                <a:path extrusionOk="0" h="868" w="868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9"/>
            <p:cNvSpPr/>
            <p:nvPr/>
          </p:nvSpPr>
          <p:spPr>
            <a:xfrm>
              <a:off x="1954075" y="3079325"/>
              <a:ext cx="28375" cy="25025"/>
            </a:xfrm>
            <a:custGeom>
              <a:rect b="b" l="l" r="r" t="t"/>
              <a:pathLst>
                <a:path extrusionOk="0" h="1001" w="1135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9"/>
            <p:cNvSpPr/>
            <p:nvPr/>
          </p:nvSpPr>
          <p:spPr>
            <a:xfrm>
              <a:off x="1493750" y="3101825"/>
              <a:ext cx="22525" cy="28375"/>
            </a:xfrm>
            <a:custGeom>
              <a:rect b="b" l="l" r="r" t="t"/>
              <a:pathLst>
                <a:path extrusionOk="0" h="1135" w="901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9"/>
            <p:cNvSpPr/>
            <p:nvPr/>
          </p:nvSpPr>
          <p:spPr>
            <a:xfrm>
              <a:off x="1457875" y="3131850"/>
              <a:ext cx="28375" cy="18375"/>
            </a:xfrm>
            <a:custGeom>
              <a:rect b="b" l="l" r="r" t="t"/>
              <a:pathLst>
                <a:path extrusionOk="0" h="735" w="1135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9"/>
            <p:cNvSpPr/>
            <p:nvPr/>
          </p:nvSpPr>
          <p:spPr>
            <a:xfrm>
              <a:off x="1929050" y="3139350"/>
              <a:ext cx="8375" cy="12550"/>
            </a:xfrm>
            <a:custGeom>
              <a:rect b="b" l="l" r="r" t="t"/>
              <a:pathLst>
                <a:path extrusionOk="0" h="502" w="335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9"/>
            <p:cNvSpPr/>
            <p:nvPr/>
          </p:nvSpPr>
          <p:spPr>
            <a:xfrm>
              <a:off x="1827300" y="31518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9"/>
            <p:cNvSpPr/>
            <p:nvPr/>
          </p:nvSpPr>
          <p:spPr>
            <a:xfrm>
              <a:off x="1516250" y="3178550"/>
              <a:ext cx="14200" cy="20050"/>
            </a:xfrm>
            <a:custGeom>
              <a:rect b="b" l="l" r="r" t="t"/>
              <a:pathLst>
                <a:path extrusionOk="0" h="802" w="568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9"/>
            <p:cNvSpPr/>
            <p:nvPr/>
          </p:nvSpPr>
          <p:spPr>
            <a:xfrm>
              <a:off x="1472050" y="3191050"/>
              <a:ext cx="8375" cy="26725"/>
            </a:xfrm>
            <a:custGeom>
              <a:rect b="b" l="l" r="r" t="t"/>
              <a:pathLst>
                <a:path extrusionOk="0" h="1069" w="335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9"/>
            <p:cNvSpPr/>
            <p:nvPr/>
          </p:nvSpPr>
          <p:spPr>
            <a:xfrm>
              <a:off x="1620500" y="3206075"/>
              <a:ext cx="17525" cy="10850"/>
            </a:xfrm>
            <a:custGeom>
              <a:rect b="b" l="l" r="r" t="t"/>
              <a:pathLst>
                <a:path extrusionOk="0" h="434" w="701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9"/>
            <p:cNvSpPr/>
            <p:nvPr/>
          </p:nvSpPr>
          <p:spPr>
            <a:xfrm>
              <a:off x="2078325" y="3213575"/>
              <a:ext cx="12525" cy="18375"/>
            </a:xfrm>
            <a:custGeom>
              <a:rect b="b" l="l" r="r" t="t"/>
              <a:pathLst>
                <a:path extrusionOk="0" h="735" w="501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9"/>
            <p:cNvSpPr/>
            <p:nvPr/>
          </p:nvSpPr>
          <p:spPr>
            <a:xfrm>
              <a:off x="2149200" y="3233600"/>
              <a:ext cx="18375" cy="20025"/>
            </a:xfrm>
            <a:custGeom>
              <a:rect b="b" l="l" r="r" t="t"/>
              <a:pathLst>
                <a:path extrusionOk="0" h="801" w="735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9"/>
            <p:cNvSpPr/>
            <p:nvPr/>
          </p:nvSpPr>
          <p:spPr>
            <a:xfrm>
              <a:off x="1190200" y="3254450"/>
              <a:ext cx="5025" cy="7525"/>
            </a:xfrm>
            <a:custGeom>
              <a:rect b="b" l="l" r="r" t="t"/>
              <a:pathLst>
                <a:path extrusionOk="0" h="301" w="201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9"/>
            <p:cNvSpPr/>
            <p:nvPr/>
          </p:nvSpPr>
          <p:spPr>
            <a:xfrm>
              <a:off x="1216050" y="3254450"/>
              <a:ext cx="25025" cy="15850"/>
            </a:xfrm>
            <a:custGeom>
              <a:rect b="b" l="l" r="r" t="t"/>
              <a:pathLst>
                <a:path extrusionOk="0" h="634" w="1001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9"/>
            <p:cNvSpPr/>
            <p:nvPr/>
          </p:nvSpPr>
          <p:spPr>
            <a:xfrm>
              <a:off x="1301100" y="3275275"/>
              <a:ext cx="17525" cy="15875"/>
            </a:xfrm>
            <a:custGeom>
              <a:rect b="b" l="l" r="r" t="t"/>
              <a:pathLst>
                <a:path extrusionOk="0" h="635" w="701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9"/>
            <p:cNvSpPr/>
            <p:nvPr/>
          </p:nvSpPr>
          <p:spPr>
            <a:xfrm>
              <a:off x="1547100" y="3308650"/>
              <a:ext cx="50075" cy="88425"/>
            </a:xfrm>
            <a:custGeom>
              <a:rect b="b" l="l" r="r" t="t"/>
              <a:pathLst>
                <a:path extrusionOk="0" h="3537" w="2003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9"/>
            <p:cNvSpPr/>
            <p:nvPr/>
          </p:nvSpPr>
          <p:spPr>
            <a:xfrm>
              <a:off x="1900700" y="3359525"/>
              <a:ext cx="10025" cy="11700"/>
            </a:xfrm>
            <a:custGeom>
              <a:rect b="b" l="l" r="r" t="t"/>
              <a:pathLst>
                <a:path extrusionOk="0" h="468" w="401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9"/>
            <p:cNvSpPr/>
            <p:nvPr/>
          </p:nvSpPr>
          <p:spPr>
            <a:xfrm>
              <a:off x="1465375" y="3396200"/>
              <a:ext cx="25050" cy="48400"/>
            </a:xfrm>
            <a:custGeom>
              <a:rect b="b" l="l" r="r" t="t"/>
              <a:pathLst>
                <a:path extrusionOk="0" h="1936" w="1002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9"/>
            <p:cNvSpPr/>
            <p:nvPr/>
          </p:nvSpPr>
          <p:spPr>
            <a:xfrm>
              <a:off x="1324450" y="3496275"/>
              <a:ext cx="15025" cy="15050"/>
            </a:xfrm>
            <a:custGeom>
              <a:rect b="b" l="l" r="r" t="t"/>
              <a:pathLst>
                <a:path extrusionOk="0" h="602" w="601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9"/>
            <p:cNvSpPr/>
            <p:nvPr/>
          </p:nvSpPr>
          <p:spPr>
            <a:xfrm>
              <a:off x="1522925" y="3507125"/>
              <a:ext cx="69250" cy="40050"/>
            </a:xfrm>
            <a:custGeom>
              <a:rect b="b" l="l" r="r" t="t"/>
              <a:pathLst>
                <a:path extrusionOk="0" h="1602" w="277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9"/>
            <p:cNvSpPr/>
            <p:nvPr/>
          </p:nvSpPr>
          <p:spPr>
            <a:xfrm>
              <a:off x="1728900" y="3519625"/>
              <a:ext cx="17550" cy="14200"/>
            </a:xfrm>
            <a:custGeom>
              <a:rect b="b" l="l" r="r" t="t"/>
              <a:pathLst>
                <a:path extrusionOk="0" h="568" w="702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9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9"/>
            <p:cNvSpPr/>
            <p:nvPr/>
          </p:nvSpPr>
          <p:spPr>
            <a:xfrm>
              <a:off x="1451200" y="3556325"/>
              <a:ext cx="105950" cy="105925"/>
            </a:xfrm>
            <a:custGeom>
              <a:rect b="b" l="l" r="r" t="t"/>
              <a:pathLst>
                <a:path extrusionOk="0" fill="none" h="4237" w="4238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9"/>
            <p:cNvSpPr/>
            <p:nvPr/>
          </p:nvSpPr>
          <p:spPr>
            <a:xfrm>
              <a:off x="1608825" y="3576325"/>
              <a:ext cx="20875" cy="22550"/>
            </a:xfrm>
            <a:custGeom>
              <a:rect b="b" l="l" r="r" t="t"/>
              <a:pathLst>
                <a:path extrusionOk="0" h="902" w="835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9"/>
            <p:cNvSpPr/>
            <p:nvPr/>
          </p:nvSpPr>
          <p:spPr>
            <a:xfrm>
              <a:off x="1450375" y="3573825"/>
              <a:ext cx="21700" cy="25050"/>
            </a:xfrm>
            <a:custGeom>
              <a:rect b="b" l="l" r="r" t="t"/>
              <a:pathLst>
                <a:path extrusionOk="0" h="1002" w="868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9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9"/>
            <p:cNvSpPr/>
            <p:nvPr/>
          </p:nvSpPr>
          <p:spPr>
            <a:xfrm>
              <a:off x="2140875" y="3591350"/>
              <a:ext cx="11700" cy="11700"/>
            </a:xfrm>
            <a:custGeom>
              <a:rect b="b" l="l" r="r" t="t"/>
              <a:pathLst>
                <a:path extrusionOk="0" fill="none" h="468" w="468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9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9"/>
            <p:cNvSpPr/>
            <p:nvPr/>
          </p:nvSpPr>
          <p:spPr>
            <a:xfrm>
              <a:off x="1538775" y="3599675"/>
              <a:ext cx="50900" cy="64250"/>
            </a:xfrm>
            <a:custGeom>
              <a:rect b="b" l="l" r="r" t="t"/>
              <a:pathLst>
                <a:path extrusionOk="0" fill="none" h="2570" w="2036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9"/>
            <p:cNvSpPr/>
            <p:nvPr/>
          </p:nvSpPr>
          <p:spPr>
            <a:xfrm>
              <a:off x="1618825" y="3603025"/>
              <a:ext cx="25050" cy="17525"/>
            </a:xfrm>
            <a:custGeom>
              <a:rect b="b" l="l" r="r" t="t"/>
              <a:pathLst>
                <a:path extrusionOk="0" h="701" w="1002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9"/>
            <p:cNvSpPr/>
            <p:nvPr/>
          </p:nvSpPr>
          <p:spPr>
            <a:xfrm>
              <a:off x="1427850" y="3606350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9"/>
            <p:cNvSpPr/>
            <p:nvPr/>
          </p:nvSpPr>
          <p:spPr>
            <a:xfrm>
              <a:off x="1587975" y="3620525"/>
              <a:ext cx="21700" cy="12550"/>
            </a:xfrm>
            <a:custGeom>
              <a:rect b="b" l="l" r="r" t="t"/>
              <a:pathLst>
                <a:path extrusionOk="0" h="502" w="868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9"/>
            <p:cNvSpPr/>
            <p:nvPr/>
          </p:nvSpPr>
          <p:spPr>
            <a:xfrm>
              <a:off x="1535425" y="3653900"/>
              <a:ext cx="17550" cy="22525"/>
            </a:xfrm>
            <a:custGeom>
              <a:rect b="b" l="l" r="r" t="t"/>
              <a:pathLst>
                <a:path extrusionOk="0" h="901" w="702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9"/>
            <p:cNvSpPr/>
            <p:nvPr/>
          </p:nvSpPr>
          <p:spPr>
            <a:xfrm>
              <a:off x="1435375" y="365722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9"/>
            <p:cNvSpPr/>
            <p:nvPr/>
          </p:nvSpPr>
          <p:spPr>
            <a:xfrm>
              <a:off x="1443700" y="3668075"/>
              <a:ext cx="35875" cy="42550"/>
            </a:xfrm>
            <a:custGeom>
              <a:rect b="b" l="l" r="r" t="t"/>
              <a:pathLst>
                <a:path extrusionOk="0" h="1702" w="1435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9"/>
            <p:cNvSpPr/>
            <p:nvPr/>
          </p:nvSpPr>
          <p:spPr>
            <a:xfrm>
              <a:off x="1960750" y="3678900"/>
              <a:ext cx="12525" cy="13375"/>
            </a:xfrm>
            <a:custGeom>
              <a:rect b="b" l="l" r="r" t="t"/>
              <a:pathLst>
                <a:path extrusionOk="0" h="535" w="501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9"/>
            <p:cNvSpPr/>
            <p:nvPr/>
          </p:nvSpPr>
          <p:spPr>
            <a:xfrm>
              <a:off x="1569625" y="3680575"/>
              <a:ext cx="30875" cy="28375"/>
            </a:xfrm>
            <a:custGeom>
              <a:rect b="b" l="l" r="r" t="t"/>
              <a:pathLst>
                <a:path extrusionOk="0" h="1135" w="1235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9"/>
            <p:cNvSpPr/>
            <p:nvPr/>
          </p:nvSpPr>
          <p:spPr>
            <a:xfrm>
              <a:off x="1432850" y="3693925"/>
              <a:ext cx="35900" cy="21700"/>
            </a:xfrm>
            <a:custGeom>
              <a:rect b="b" l="l" r="r" t="t"/>
              <a:pathLst>
                <a:path extrusionOk="0" h="868" w="1436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9"/>
            <p:cNvSpPr/>
            <p:nvPr/>
          </p:nvSpPr>
          <p:spPr>
            <a:xfrm>
              <a:off x="5257250" y="372310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9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9"/>
            <p:cNvSpPr/>
            <p:nvPr/>
          </p:nvSpPr>
          <p:spPr>
            <a:xfrm>
              <a:off x="2017450" y="37548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9"/>
            <p:cNvSpPr/>
            <p:nvPr/>
          </p:nvSpPr>
          <p:spPr>
            <a:xfrm>
              <a:off x="5308125" y="3773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9"/>
            <p:cNvSpPr/>
            <p:nvPr/>
          </p:nvSpPr>
          <p:spPr>
            <a:xfrm>
              <a:off x="2387700" y="3765650"/>
              <a:ext cx="17550" cy="23350"/>
            </a:xfrm>
            <a:custGeom>
              <a:rect b="b" l="l" r="r" t="t"/>
              <a:pathLst>
                <a:path extrusionOk="0" h="934" w="702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9"/>
            <p:cNvSpPr/>
            <p:nvPr/>
          </p:nvSpPr>
          <p:spPr>
            <a:xfrm>
              <a:off x="3627750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9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9"/>
            <p:cNvSpPr/>
            <p:nvPr/>
          </p:nvSpPr>
          <p:spPr>
            <a:xfrm>
              <a:off x="4259875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9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9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9"/>
            <p:cNvSpPr/>
            <p:nvPr/>
          </p:nvSpPr>
          <p:spPr>
            <a:xfrm>
              <a:off x="1259400" y="3795650"/>
              <a:ext cx="62575" cy="87600"/>
            </a:xfrm>
            <a:custGeom>
              <a:rect b="b" l="l" r="r" t="t"/>
              <a:pathLst>
                <a:path extrusionOk="0" h="3504" w="2503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9"/>
            <p:cNvSpPr/>
            <p:nvPr/>
          </p:nvSpPr>
          <p:spPr>
            <a:xfrm>
              <a:off x="1662200" y="3823175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9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9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9"/>
            <p:cNvSpPr/>
            <p:nvPr/>
          </p:nvSpPr>
          <p:spPr>
            <a:xfrm>
              <a:off x="2286800" y="3839850"/>
              <a:ext cx="12550" cy="13375"/>
            </a:xfrm>
            <a:custGeom>
              <a:rect b="b" l="l" r="r" t="t"/>
              <a:pathLst>
                <a:path extrusionOk="0" h="535" w="502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9"/>
            <p:cNvSpPr/>
            <p:nvPr/>
          </p:nvSpPr>
          <p:spPr>
            <a:xfrm>
              <a:off x="4205675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9"/>
            <p:cNvSpPr/>
            <p:nvPr/>
          </p:nvSpPr>
          <p:spPr>
            <a:xfrm>
              <a:off x="2089175" y="3861550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9"/>
            <p:cNvSpPr/>
            <p:nvPr/>
          </p:nvSpPr>
          <p:spPr>
            <a:xfrm>
              <a:off x="414145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9"/>
            <p:cNvSpPr/>
            <p:nvPr/>
          </p:nvSpPr>
          <p:spPr>
            <a:xfrm>
              <a:off x="383290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9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9"/>
            <p:cNvSpPr/>
            <p:nvPr/>
          </p:nvSpPr>
          <p:spPr>
            <a:xfrm>
              <a:off x="1400350" y="3860700"/>
              <a:ext cx="51725" cy="65075"/>
            </a:xfrm>
            <a:custGeom>
              <a:rect b="b" l="l" r="r" t="t"/>
              <a:pathLst>
                <a:path extrusionOk="0" h="2603" w="2069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9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9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9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9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9"/>
            <p:cNvSpPr/>
            <p:nvPr/>
          </p:nvSpPr>
          <p:spPr>
            <a:xfrm>
              <a:off x="40705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9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9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9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9"/>
            <p:cNvSpPr/>
            <p:nvPr/>
          </p:nvSpPr>
          <p:spPr>
            <a:xfrm>
              <a:off x="1196850" y="39682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9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9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9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9"/>
            <p:cNvSpPr/>
            <p:nvPr/>
          </p:nvSpPr>
          <p:spPr>
            <a:xfrm>
              <a:off x="3644450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9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9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9"/>
            <p:cNvSpPr/>
            <p:nvPr/>
          </p:nvSpPr>
          <p:spPr>
            <a:xfrm>
              <a:off x="1259400" y="4023325"/>
              <a:ext cx="30875" cy="19200"/>
            </a:xfrm>
            <a:custGeom>
              <a:rect b="b" l="l" r="r" t="t"/>
              <a:pathLst>
                <a:path extrusionOk="0" h="768" w="1235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9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9"/>
            <p:cNvSpPr/>
            <p:nvPr/>
          </p:nvSpPr>
          <p:spPr>
            <a:xfrm>
              <a:off x="1251900" y="4069200"/>
              <a:ext cx="10875" cy="21700"/>
            </a:xfrm>
            <a:custGeom>
              <a:rect b="b" l="l" r="r" t="t"/>
              <a:pathLst>
                <a:path extrusionOk="0" h="868" w="435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9"/>
            <p:cNvSpPr/>
            <p:nvPr/>
          </p:nvSpPr>
          <p:spPr>
            <a:xfrm>
              <a:off x="1530425" y="4076700"/>
              <a:ext cx="37550" cy="33375"/>
            </a:xfrm>
            <a:custGeom>
              <a:rect b="b" l="l" r="r" t="t"/>
              <a:pathLst>
                <a:path extrusionOk="0" h="1335" w="1502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9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9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9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9"/>
            <p:cNvSpPr/>
            <p:nvPr/>
          </p:nvSpPr>
          <p:spPr>
            <a:xfrm>
              <a:off x="1223550" y="4090875"/>
              <a:ext cx="35875" cy="56725"/>
            </a:xfrm>
            <a:custGeom>
              <a:rect b="b" l="l" r="r" t="t"/>
              <a:pathLst>
                <a:path extrusionOk="0" h="2269" w="1435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9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9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9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9"/>
            <p:cNvSpPr/>
            <p:nvPr/>
          </p:nvSpPr>
          <p:spPr>
            <a:xfrm>
              <a:off x="355105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9"/>
            <p:cNvSpPr/>
            <p:nvPr/>
          </p:nvSpPr>
          <p:spPr>
            <a:xfrm>
              <a:off x="3511000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9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9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9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9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9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9"/>
            <p:cNvSpPr/>
            <p:nvPr/>
          </p:nvSpPr>
          <p:spPr>
            <a:xfrm>
              <a:off x="39304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9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9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9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9"/>
            <p:cNvSpPr/>
            <p:nvPr/>
          </p:nvSpPr>
          <p:spPr>
            <a:xfrm>
              <a:off x="1226875" y="4234300"/>
              <a:ext cx="9200" cy="25875"/>
            </a:xfrm>
            <a:custGeom>
              <a:rect b="b" l="l" r="r" t="t"/>
              <a:pathLst>
                <a:path extrusionOk="0" h="1035" w="368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9"/>
            <p:cNvSpPr/>
            <p:nvPr/>
          </p:nvSpPr>
          <p:spPr>
            <a:xfrm>
              <a:off x="1190200" y="4254325"/>
              <a:ext cx="40050" cy="20875"/>
            </a:xfrm>
            <a:custGeom>
              <a:rect b="b" l="l" r="r" t="t"/>
              <a:pathLst>
                <a:path extrusionOk="0" h="835" w="1602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9"/>
            <p:cNvSpPr/>
            <p:nvPr/>
          </p:nvSpPr>
          <p:spPr>
            <a:xfrm>
              <a:off x="1190200" y="4279350"/>
              <a:ext cx="4175" cy="3350"/>
            </a:xfrm>
            <a:custGeom>
              <a:rect b="b" l="l" r="r" t="t"/>
              <a:pathLst>
                <a:path extrusionOk="0" h="134" w="167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9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9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9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9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9"/>
            <p:cNvSpPr/>
            <p:nvPr/>
          </p:nvSpPr>
          <p:spPr>
            <a:xfrm>
              <a:off x="1456200" y="4322700"/>
              <a:ext cx="12550" cy="25050"/>
            </a:xfrm>
            <a:custGeom>
              <a:rect b="b" l="l" r="r" t="t"/>
              <a:pathLst>
                <a:path extrusionOk="0" h="1002" w="502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9"/>
            <p:cNvSpPr/>
            <p:nvPr/>
          </p:nvSpPr>
          <p:spPr>
            <a:xfrm>
              <a:off x="1285250" y="43410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9"/>
            <p:cNvSpPr/>
            <p:nvPr/>
          </p:nvSpPr>
          <p:spPr>
            <a:xfrm>
              <a:off x="4180650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9"/>
            <p:cNvSpPr/>
            <p:nvPr/>
          </p:nvSpPr>
          <p:spPr>
            <a:xfrm>
              <a:off x="429825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9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9"/>
            <p:cNvSpPr/>
            <p:nvPr/>
          </p:nvSpPr>
          <p:spPr>
            <a:xfrm>
              <a:off x="1252725" y="4403600"/>
              <a:ext cx="36725" cy="36700"/>
            </a:xfrm>
            <a:custGeom>
              <a:rect b="b" l="l" r="r" t="t"/>
              <a:pathLst>
                <a:path extrusionOk="0" h="1468" w="1469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9"/>
            <p:cNvSpPr/>
            <p:nvPr/>
          </p:nvSpPr>
          <p:spPr>
            <a:xfrm>
              <a:off x="3005650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9"/>
            <p:cNvSpPr/>
            <p:nvPr/>
          </p:nvSpPr>
          <p:spPr>
            <a:xfrm>
              <a:off x="4283225" y="443527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9"/>
            <p:cNvSpPr/>
            <p:nvPr/>
          </p:nvSpPr>
          <p:spPr>
            <a:xfrm>
              <a:off x="1324450" y="4453625"/>
              <a:ext cx="16700" cy="16700"/>
            </a:xfrm>
            <a:custGeom>
              <a:rect b="b" l="l" r="r" t="t"/>
              <a:pathLst>
                <a:path extrusionOk="0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9"/>
            <p:cNvSpPr/>
            <p:nvPr/>
          </p:nvSpPr>
          <p:spPr>
            <a:xfrm>
              <a:off x="1324450" y="4453625"/>
              <a:ext cx="16700" cy="16700"/>
            </a:xfrm>
            <a:custGeom>
              <a:rect b="b" l="l" r="r" t="t"/>
              <a:pathLst>
                <a:path extrusionOk="0" fill="none" h="668" w="668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9"/>
            <p:cNvSpPr/>
            <p:nvPr/>
          </p:nvSpPr>
          <p:spPr>
            <a:xfrm>
              <a:off x="4365800" y="445697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9"/>
            <p:cNvSpPr/>
            <p:nvPr/>
          </p:nvSpPr>
          <p:spPr>
            <a:xfrm>
              <a:off x="5214725" y="445195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9"/>
            <p:cNvSpPr/>
            <p:nvPr/>
          </p:nvSpPr>
          <p:spPr>
            <a:xfrm>
              <a:off x="3754525" y="446280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9"/>
            <p:cNvSpPr/>
            <p:nvPr/>
          </p:nvSpPr>
          <p:spPr>
            <a:xfrm>
              <a:off x="4989575" y="447115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9"/>
            <p:cNvSpPr/>
            <p:nvPr/>
          </p:nvSpPr>
          <p:spPr>
            <a:xfrm>
              <a:off x="3733675" y="45020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9"/>
            <p:cNvSpPr/>
            <p:nvPr/>
          </p:nvSpPr>
          <p:spPr>
            <a:xfrm>
              <a:off x="4063075" y="454202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9"/>
            <p:cNvSpPr/>
            <p:nvPr/>
          </p:nvSpPr>
          <p:spPr>
            <a:xfrm>
              <a:off x="4796100" y="4557875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9"/>
            <p:cNvSpPr/>
            <p:nvPr/>
          </p:nvSpPr>
          <p:spPr>
            <a:xfrm>
              <a:off x="1190200" y="4572050"/>
              <a:ext cx="18350" cy="29200"/>
            </a:xfrm>
            <a:custGeom>
              <a:rect b="b" l="l" r="r" t="t"/>
              <a:pathLst>
                <a:path extrusionOk="0" h="1168" w="734">
                  <a:moveTo>
                    <a:pt x="0" y="0"/>
                  </a:moveTo>
                  <a:lnTo>
                    <a:pt x="0" y="1168"/>
                  </a:lnTo>
                  <a:cubicBezTo>
                    <a:pt x="734" y="1101"/>
                    <a:pt x="734" y="67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9"/>
            <p:cNvSpPr/>
            <p:nvPr/>
          </p:nvSpPr>
          <p:spPr>
            <a:xfrm>
              <a:off x="3536025" y="4594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9"/>
            <p:cNvSpPr/>
            <p:nvPr/>
          </p:nvSpPr>
          <p:spPr>
            <a:xfrm>
              <a:off x="4297400" y="46304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9"/>
            <p:cNvSpPr/>
            <p:nvPr/>
          </p:nvSpPr>
          <p:spPr>
            <a:xfrm>
              <a:off x="4012200" y="46346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9"/>
            <p:cNvSpPr/>
            <p:nvPr/>
          </p:nvSpPr>
          <p:spPr>
            <a:xfrm>
              <a:off x="3345900" y="46629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9"/>
            <p:cNvSpPr/>
            <p:nvPr/>
          </p:nvSpPr>
          <p:spPr>
            <a:xfrm>
              <a:off x="4444175" y="46979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9"/>
            <p:cNvSpPr/>
            <p:nvPr/>
          </p:nvSpPr>
          <p:spPr>
            <a:xfrm>
              <a:off x="4129775" y="470797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9"/>
            <p:cNvSpPr/>
            <p:nvPr/>
          </p:nvSpPr>
          <p:spPr>
            <a:xfrm>
              <a:off x="1431200" y="4717150"/>
              <a:ext cx="27550" cy="26725"/>
            </a:xfrm>
            <a:custGeom>
              <a:rect b="b" l="l" r="r" t="t"/>
              <a:pathLst>
                <a:path extrusionOk="0" h="1069" w="1102">
                  <a:moveTo>
                    <a:pt x="1034" y="935"/>
                  </a:moveTo>
                  <a:cubicBezTo>
                    <a:pt x="1101" y="668"/>
                    <a:pt x="1034" y="401"/>
                    <a:pt x="901" y="201"/>
                  </a:cubicBezTo>
                  <a:cubicBezTo>
                    <a:pt x="0" y="1"/>
                    <a:pt x="367" y="1068"/>
                    <a:pt x="1034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9"/>
            <p:cNvSpPr/>
            <p:nvPr/>
          </p:nvSpPr>
          <p:spPr>
            <a:xfrm>
              <a:off x="5075450" y="47830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8" y="34"/>
                  </a:moveTo>
                  <a:cubicBezTo>
                    <a:pt x="168" y="134"/>
                    <a:pt x="1" y="1"/>
                    <a:pt x="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9"/>
            <p:cNvSpPr/>
            <p:nvPr/>
          </p:nvSpPr>
          <p:spPr>
            <a:xfrm>
              <a:off x="1361975" y="479555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9"/>
            <p:cNvSpPr/>
            <p:nvPr/>
          </p:nvSpPr>
          <p:spPr>
            <a:xfrm>
              <a:off x="1336950" y="4802225"/>
              <a:ext cx="100950" cy="122600"/>
            </a:xfrm>
            <a:custGeom>
              <a:rect b="b" l="l" r="r" t="t"/>
              <a:pathLst>
                <a:path extrusionOk="0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9"/>
            <p:cNvSpPr/>
            <p:nvPr/>
          </p:nvSpPr>
          <p:spPr>
            <a:xfrm>
              <a:off x="1336950" y="4802225"/>
              <a:ext cx="100950" cy="122600"/>
            </a:xfrm>
            <a:custGeom>
              <a:rect b="b" l="l" r="r" t="t"/>
              <a:pathLst>
                <a:path extrusionOk="0" fill="none" h="4904" w="4038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9"/>
            <p:cNvSpPr/>
            <p:nvPr/>
          </p:nvSpPr>
          <p:spPr>
            <a:xfrm>
              <a:off x="4470025" y="4794700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9"/>
            <p:cNvSpPr/>
            <p:nvPr/>
          </p:nvSpPr>
          <p:spPr>
            <a:xfrm>
              <a:off x="4812775" y="4805550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334" y="34"/>
                  </a:moveTo>
                  <a:cubicBezTo>
                    <a:pt x="267" y="534"/>
                    <a:pt x="0" y="968"/>
                    <a:pt x="768" y="901"/>
                  </a:cubicBezTo>
                  <a:cubicBezTo>
                    <a:pt x="734" y="634"/>
                    <a:pt x="768" y="367"/>
                    <a:pt x="934" y="167"/>
                  </a:cubicBezTo>
                  <a:cubicBezTo>
                    <a:pt x="634" y="201"/>
                    <a:pt x="601" y="0"/>
                    <a:pt x="3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9"/>
            <p:cNvSpPr/>
            <p:nvPr/>
          </p:nvSpPr>
          <p:spPr>
            <a:xfrm>
              <a:off x="4111450" y="4810550"/>
              <a:ext cx="18350" cy="33375"/>
            </a:xfrm>
            <a:custGeom>
              <a:rect b="b" l="l" r="r" t="t"/>
              <a:pathLst>
                <a:path extrusionOk="0" h="1335" w="734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9"/>
            <p:cNvSpPr/>
            <p:nvPr/>
          </p:nvSpPr>
          <p:spPr>
            <a:xfrm>
              <a:off x="3646100" y="48280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9"/>
            <p:cNvSpPr/>
            <p:nvPr/>
          </p:nvSpPr>
          <p:spPr>
            <a:xfrm>
              <a:off x="1318625" y="4889775"/>
              <a:ext cx="25025" cy="22550"/>
            </a:xfrm>
            <a:custGeom>
              <a:rect b="b" l="l" r="r" t="t"/>
              <a:pathLst>
                <a:path extrusionOk="0" h="902" w="1001">
                  <a:moveTo>
                    <a:pt x="867" y="734"/>
                  </a:moveTo>
                  <a:cubicBezTo>
                    <a:pt x="1001" y="167"/>
                    <a:pt x="567" y="167"/>
                    <a:pt x="267" y="1"/>
                  </a:cubicBezTo>
                  <a:cubicBezTo>
                    <a:pt x="0" y="301"/>
                    <a:pt x="234" y="901"/>
                    <a:pt x="867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9"/>
            <p:cNvSpPr/>
            <p:nvPr/>
          </p:nvSpPr>
          <p:spPr>
            <a:xfrm>
              <a:off x="3959675" y="4932300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7"/>
                  </a:moveTo>
                  <a:cubicBezTo>
                    <a:pt x="134" y="168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9"/>
            <p:cNvSpPr/>
            <p:nvPr/>
          </p:nvSpPr>
          <p:spPr>
            <a:xfrm>
              <a:off x="1658025" y="4933150"/>
              <a:ext cx="19200" cy="15850"/>
            </a:xfrm>
            <a:custGeom>
              <a:rect b="b" l="l" r="r" t="t"/>
              <a:pathLst>
                <a:path extrusionOk="0" h="634" w="768">
                  <a:moveTo>
                    <a:pt x="768" y="200"/>
                  </a:moveTo>
                  <a:cubicBezTo>
                    <a:pt x="567" y="33"/>
                    <a:pt x="301" y="0"/>
                    <a:pt x="67" y="33"/>
                  </a:cubicBezTo>
                  <a:cubicBezTo>
                    <a:pt x="0" y="500"/>
                    <a:pt x="768" y="634"/>
                    <a:pt x="768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9"/>
            <p:cNvSpPr/>
            <p:nvPr/>
          </p:nvSpPr>
          <p:spPr>
            <a:xfrm>
              <a:off x="1658025" y="4933150"/>
              <a:ext cx="19200" cy="15850"/>
            </a:xfrm>
            <a:custGeom>
              <a:rect b="b" l="l" r="r" t="t"/>
              <a:pathLst>
                <a:path extrusionOk="0" fill="none" h="634" w="768">
                  <a:moveTo>
                    <a:pt x="768" y="200"/>
                  </a:moveTo>
                  <a:cubicBezTo>
                    <a:pt x="567" y="33"/>
                    <a:pt x="301" y="0"/>
                    <a:pt x="67" y="33"/>
                  </a:cubicBezTo>
                  <a:cubicBezTo>
                    <a:pt x="0" y="500"/>
                    <a:pt x="768" y="634"/>
                    <a:pt x="768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9"/>
            <p:cNvSpPr/>
            <p:nvPr/>
          </p:nvSpPr>
          <p:spPr>
            <a:xfrm>
              <a:off x="1409500" y="4955650"/>
              <a:ext cx="25" cy="1700"/>
            </a:xfrm>
            <a:custGeom>
              <a:rect b="b" l="l" r="r" t="t"/>
              <a:pathLst>
                <a:path extrusionOk="0" h="68" w="1">
                  <a:moveTo>
                    <a:pt x="1" y="67"/>
                  </a:moveTo>
                  <a:lnTo>
                    <a:pt x="1" y="1"/>
                  </a:lnTo>
                  <a:lnTo>
                    <a:pt x="1" y="34"/>
                  </a:lnTo>
                  <a:cubicBezTo>
                    <a:pt x="1" y="34"/>
                    <a:pt x="1" y="67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9"/>
            <p:cNvSpPr/>
            <p:nvPr/>
          </p:nvSpPr>
          <p:spPr>
            <a:xfrm>
              <a:off x="1409500" y="4957325"/>
              <a:ext cx="25" cy="3350"/>
            </a:xfrm>
            <a:custGeom>
              <a:rect b="b" l="l" r="r" t="t"/>
              <a:pathLst>
                <a:path extrusionOk="0" h="134" w="1">
                  <a:moveTo>
                    <a:pt x="1" y="0"/>
                  </a:moveTo>
                  <a:lnTo>
                    <a:pt x="1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9"/>
            <p:cNvSpPr/>
            <p:nvPr/>
          </p:nvSpPr>
          <p:spPr>
            <a:xfrm>
              <a:off x="1409500" y="4962325"/>
              <a:ext cx="25" cy="850"/>
            </a:xfrm>
            <a:custGeom>
              <a:rect b="b" l="l" r="r" t="t"/>
              <a:pathLst>
                <a:path extrusionOk="0" h="34" w="1">
                  <a:moveTo>
                    <a:pt x="1" y="1"/>
                  </a:moveTo>
                  <a:cubicBezTo>
                    <a:pt x="1" y="34"/>
                    <a:pt x="1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9"/>
            <p:cNvSpPr/>
            <p:nvPr/>
          </p:nvSpPr>
          <p:spPr>
            <a:xfrm>
              <a:off x="1410350" y="4954000"/>
              <a:ext cx="25" cy="1675"/>
            </a:xfrm>
            <a:custGeom>
              <a:rect b="b" l="l" r="r" t="t"/>
              <a:pathLst>
                <a:path extrusionOk="0" h="67" w="1">
                  <a:moveTo>
                    <a:pt x="0" y="0"/>
                  </a:moveTo>
                  <a:lnTo>
                    <a:pt x="0" y="67"/>
                  </a:lnTo>
                  <a:cubicBezTo>
                    <a:pt x="0" y="3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9"/>
            <p:cNvSpPr/>
            <p:nvPr/>
          </p:nvSpPr>
          <p:spPr>
            <a:xfrm>
              <a:off x="1410350" y="4953150"/>
              <a:ext cx="25" cy="875"/>
            </a:xfrm>
            <a:custGeom>
              <a:rect b="b" l="l" r="r" t="t"/>
              <a:pathLst>
                <a:path extrusionOk="0" h="35" w="1">
                  <a:moveTo>
                    <a:pt x="0" y="34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9"/>
            <p:cNvSpPr/>
            <p:nvPr/>
          </p:nvSpPr>
          <p:spPr>
            <a:xfrm>
              <a:off x="1421175" y="4953150"/>
              <a:ext cx="25" cy="875"/>
            </a:xfrm>
            <a:custGeom>
              <a:rect b="b" l="l" r="r" t="t"/>
              <a:pathLst>
                <a:path extrusionOk="0" h="35" w="1">
                  <a:moveTo>
                    <a:pt x="1" y="34"/>
                  </a:moveTo>
                  <a:cubicBezTo>
                    <a:pt x="1" y="1"/>
                    <a:pt x="1" y="1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9"/>
            <p:cNvSpPr/>
            <p:nvPr/>
          </p:nvSpPr>
          <p:spPr>
            <a:xfrm>
              <a:off x="1419525" y="4955650"/>
              <a:ext cx="1675" cy="7525"/>
            </a:xfrm>
            <a:custGeom>
              <a:rect b="b" l="l" r="r" t="t"/>
              <a:pathLst>
                <a:path extrusionOk="0" h="301" w="67">
                  <a:moveTo>
                    <a:pt x="67" y="1"/>
                  </a:moveTo>
                  <a:cubicBezTo>
                    <a:pt x="67" y="67"/>
                    <a:pt x="0" y="201"/>
                    <a:pt x="0" y="301"/>
                  </a:cubicBezTo>
                  <a:lnTo>
                    <a:pt x="67" y="34"/>
                  </a:lnTo>
                  <a:lnTo>
                    <a:pt x="67" y="1"/>
                  </a:ln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9"/>
            <p:cNvSpPr/>
            <p:nvPr/>
          </p:nvSpPr>
          <p:spPr>
            <a:xfrm>
              <a:off x="1419525" y="4955650"/>
              <a:ext cx="1675" cy="7525"/>
            </a:xfrm>
            <a:custGeom>
              <a:rect b="b" l="l" r="r" t="t"/>
              <a:pathLst>
                <a:path extrusionOk="0" fill="none" h="301" w="67">
                  <a:moveTo>
                    <a:pt x="67" y="1"/>
                  </a:moveTo>
                  <a:cubicBezTo>
                    <a:pt x="67" y="67"/>
                    <a:pt x="0" y="201"/>
                    <a:pt x="0" y="301"/>
                  </a:cubicBezTo>
                  <a:lnTo>
                    <a:pt x="67" y="34"/>
                  </a:lnTo>
                  <a:lnTo>
                    <a:pt x="67" y="1"/>
                  </a:ln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9"/>
            <p:cNvSpPr/>
            <p:nvPr/>
          </p:nvSpPr>
          <p:spPr>
            <a:xfrm>
              <a:off x="1666350" y="4970675"/>
              <a:ext cx="24225" cy="26700"/>
            </a:xfrm>
            <a:custGeom>
              <a:rect b="b" l="l" r="r" t="t"/>
              <a:pathLst>
                <a:path extrusionOk="0" h="1068" w="969">
                  <a:moveTo>
                    <a:pt x="1" y="0"/>
                  </a:moveTo>
                  <a:cubicBezTo>
                    <a:pt x="1" y="1068"/>
                    <a:pt x="968" y="167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9"/>
            <p:cNvSpPr/>
            <p:nvPr/>
          </p:nvSpPr>
          <p:spPr>
            <a:xfrm>
              <a:off x="2017450" y="4939800"/>
              <a:ext cx="128450" cy="187675"/>
            </a:xfrm>
            <a:custGeom>
              <a:rect b="b" l="l" r="r" t="t"/>
              <a:pathLst>
                <a:path extrusionOk="0" h="7507" w="5138">
                  <a:moveTo>
                    <a:pt x="1601" y="6072"/>
                  </a:moveTo>
                  <a:cubicBezTo>
                    <a:pt x="1635" y="7506"/>
                    <a:pt x="3970" y="6906"/>
                    <a:pt x="3936" y="5772"/>
                  </a:cubicBezTo>
                  <a:cubicBezTo>
                    <a:pt x="3903" y="5371"/>
                    <a:pt x="3403" y="5438"/>
                    <a:pt x="3236" y="5205"/>
                  </a:cubicBezTo>
                  <a:cubicBezTo>
                    <a:pt x="3469" y="3804"/>
                    <a:pt x="4837" y="3036"/>
                    <a:pt x="4403" y="2136"/>
                  </a:cubicBezTo>
                  <a:cubicBezTo>
                    <a:pt x="4837" y="2036"/>
                    <a:pt x="4770" y="2636"/>
                    <a:pt x="5137" y="2269"/>
                  </a:cubicBezTo>
                  <a:cubicBezTo>
                    <a:pt x="2936" y="1"/>
                    <a:pt x="0" y="4337"/>
                    <a:pt x="1601" y="60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9"/>
            <p:cNvSpPr/>
            <p:nvPr/>
          </p:nvSpPr>
          <p:spPr>
            <a:xfrm>
              <a:off x="2017450" y="4939800"/>
              <a:ext cx="128450" cy="187675"/>
            </a:xfrm>
            <a:custGeom>
              <a:rect b="b" l="l" r="r" t="t"/>
              <a:pathLst>
                <a:path extrusionOk="0" fill="none" h="7507" w="5138">
                  <a:moveTo>
                    <a:pt x="1601" y="6072"/>
                  </a:moveTo>
                  <a:cubicBezTo>
                    <a:pt x="1635" y="7506"/>
                    <a:pt x="3970" y="6906"/>
                    <a:pt x="3936" y="5772"/>
                  </a:cubicBezTo>
                  <a:cubicBezTo>
                    <a:pt x="3903" y="5371"/>
                    <a:pt x="3403" y="5438"/>
                    <a:pt x="3236" y="5205"/>
                  </a:cubicBezTo>
                  <a:cubicBezTo>
                    <a:pt x="3469" y="3804"/>
                    <a:pt x="4837" y="3036"/>
                    <a:pt x="4403" y="2136"/>
                  </a:cubicBezTo>
                  <a:cubicBezTo>
                    <a:pt x="4837" y="2036"/>
                    <a:pt x="4770" y="2636"/>
                    <a:pt x="5137" y="2269"/>
                  </a:cubicBezTo>
                  <a:cubicBezTo>
                    <a:pt x="2936" y="1"/>
                    <a:pt x="0" y="4337"/>
                    <a:pt x="1601" y="60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9"/>
            <p:cNvSpPr/>
            <p:nvPr/>
          </p:nvSpPr>
          <p:spPr>
            <a:xfrm>
              <a:off x="1574625" y="5004025"/>
              <a:ext cx="150975" cy="223525"/>
            </a:xfrm>
            <a:custGeom>
              <a:rect b="b" l="l" r="r" t="t"/>
              <a:pathLst>
                <a:path extrusionOk="0" h="8941" w="6039">
                  <a:moveTo>
                    <a:pt x="5571" y="5838"/>
                  </a:moveTo>
                  <a:cubicBezTo>
                    <a:pt x="4871" y="5805"/>
                    <a:pt x="4837" y="5671"/>
                    <a:pt x="4537" y="6138"/>
                  </a:cubicBezTo>
                  <a:cubicBezTo>
                    <a:pt x="4571" y="5805"/>
                    <a:pt x="4104" y="5971"/>
                    <a:pt x="4104" y="5705"/>
                  </a:cubicBezTo>
                  <a:cubicBezTo>
                    <a:pt x="4938" y="5404"/>
                    <a:pt x="4370" y="4537"/>
                    <a:pt x="5138" y="4070"/>
                  </a:cubicBezTo>
                  <a:cubicBezTo>
                    <a:pt x="5104" y="4504"/>
                    <a:pt x="5138" y="4871"/>
                    <a:pt x="5571" y="4804"/>
                  </a:cubicBezTo>
                  <a:cubicBezTo>
                    <a:pt x="5638" y="3503"/>
                    <a:pt x="6038" y="2102"/>
                    <a:pt x="5004" y="1435"/>
                  </a:cubicBezTo>
                  <a:cubicBezTo>
                    <a:pt x="4737" y="2135"/>
                    <a:pt x="5238" y="2369"/>
                    <a:pt x="5004" y="2769"/>
                  </a:cubicBezTo>
                  <a:cubicBezTo>
                    <a:pt x="4904" y="2302"/>
                    <a:pt x="4437" y="2235"/>
                    <a:pt x="3970" y="2202"/>
                  </a:cubicBezTo>
                  <a:cubicBezTo>
                    <a:pt x="3870" y="1168"/>
                    <a:pt x="2936" y="734"/>
                    <a:pt x="2636" y="0"/>
                  </a:cubicBezTo>
                  <a:cubicBezTo>
                    <a:pt x="2169" y="467"/>
                    <a:pt x="1635" y="868"/>
                    <a:pt x="1035" y="1168"/>
                  </a:cubicBezTo>
                  <a:cubicBezTo>
                    <a:pt x="1168" y="2702"/>
                    <a:pt x="901" y="4270"/>
                    <a:pt x="301" y="5705"/>
                  </a:cubicBezTo>
                  <a:cubicBezTo>
                    <a:pt x="634" y="5838"/>
                    <a:pt x="835" y="6138"/>
                    <a:pt x="1168" y="6305"/>
                  </a:cubicBezTo>
                  <a:cubicBezTo>
                    <a:pt x="768" y="6205"/>
                    <a:pt x="334" y="6338"/>
                    <a:pt x="1" y="6572"/>
                  </a:cubicBezTo>
                  <a:cubicBezTo>
                    <a:pt x="1202" y="6972"/>
                    <a:pt x="2469" y="6972"/>
                    <a:pt x="3670" y="6572"/>
                  </a:cubicBezTo>
                  <a:cubicBezTo>
                    <a:pt x="3203" y="7039"/>
                    <a:pt x="3070" y="7139"/>
                    <a:pt x="3070" y="7906"/>
                  </a:cubicBezTo>
                  <a:cubicBezTo>
                    <a:pt x="3670" y="7906"/>
                    <a:pt x="3737" y="8406"/>
                    <a:pt x="4237" y="8473"/>
                  </a:cubicBezTo>
                  <a:cubicBezTo>
                    <a:pt x="4170" y="7939"/>
                    <a:pt x="4370" y="7639"/>
                    <a:pt x="4837" y="7606"/>
                  </a:cubicBezTo>
                  <a:cubicBezTo>
                    <a:pt x="4971" y="8073"/>
                    <a:pt x="4437" y="7906"/>
                    <a:pt x="4404" y="8206"/>
                  </a:cubicBezTo>
                  <a:cubicBezTo>
                    <a:pt x="4837" y="8340"/>
                    <a:pt x="5038" y="8707"/>
                    <a:pt x="5405" y="8940"/>
                  </a:cubicBezTo>
                  <a:cubicBezTo>
                    <a:pt x="5905" y="8406"/>
                    <a:pt x="5004" y="8373"/>
                    <a:pt x="5004" y="7906"/>
                  </a:cubicBezTo>
                  <a:cubicBezTo>
                    <a:pt x="5471" y="7706"/>
                    <a:pt x="5605" y="7172"/>
                    <a:pt x="5004" y="7039"/>
                  </a:cubicBezTo>
                  <a:cubicBezTo>
                    <a:pt x="5204" y="7005"/>
                    <a:pt x="5538" y="7072"/>
                    <a:pt x="5571" y="6872"/>
                  </a:cubicBezTo>
                  <a:cubicBezTo>
                    <a:pt x="5204" y="6772"/>
                    <a:pt x="4938" y="6505"/>
                    <a:pt x="4837" y="6138"/>
                  </a:cubicBezTo>
                  <a:cubicBezTo>
                    <a:pt x="5071" y="6205"/>
                    <a:pt x="5638" y="6705"/>
                    <a:pt x="5872" y="6305"/>
                  </a:cubicBezTo>
                  <a:cubicBezTo>
                    <a:pt x="5605" y="6305"/>
                    <a:pt x="5538" y="6138"/>
                    <a:pt x="5571" y="583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9"/>
            <p:cNvSpPr/>
            <p:nvPr/>
          </p:nvSpPr>
          <p:spPr>
            <a:xfrm>
              <a:off x="1574625" y="5004025"/>
              <a:ext cx="150975" cy="223525"/>
            </a:xfrm>
            <a:custGeom>
              <a:rect b="b" l="l" r="r" t="t"/>
              <a:pathLst>
                <a:path extrusionOk="0" fill="none" h="8941" w="6039">
                  <a:moveTo>
                    <a:pt x="5571" y="5838"/>
                  </a:moveTo>
                  <a:cubicBezTo>
                    <a:pt x="4871" y="5805"/>
                    <a:pt x="4837" y="5671"/>
                    <a:pt x="4537" y="6138"/>
                  </a:cubicBezTo>
                  <a:cubicBezTo>
                    <a:pt x="4571" y="5805"/>
                    <a:pt x="4104" y="5971"/>
                    <a:pt x="4104" y="5705"/>
                  </a:cubicBezTo>
                  <a:cubicBezTo>
                    <a:pt x="4938" y="5404"/>
                    <a:pt x="4370" y="4537"/>
                    <a:pt x="5138" y="4070"/>
                  </a:cubicBezTo>
                  <a:cubicBezTo>
                    <a:pt x="5104" y="4504"/>
                    <a:pt x="5138" y="4871"/>
                    <a:pt x="5571" y="4804"/>
                  </a:cubicBezTo>
                  <a:cubicBezTo>
                    <a:pt x="5638" y="3503"/>
                    <a:pt x="6038" y="2102"/>
                    <a:pt x="5004" y="1435"/>
                  </a:cubicBezTo>
                  <a:cubicBezTo>
                    <a:pt x="4737" y="2135"/>
                    <a:pt x="5238" y="2369"/>
                    <a:pt x="5004" y="2769"/>
                  </a:cubicBezTo>
                  <a:cubicBezTo>
                    <a:pt x="4904" y="2302"/>
                    <a:pt x="4437" y="2235"/>
                    <a:pt x="3970" y="2202"/>
                  </a:cubicBezTo>
                  <a:cubicBezTo>
                    <a:pt x="3870" y="1168"/>
                    <a:pt x="2936" y="734"/>
                    <a:pt x="2636" y="0"/>
                  </a:cubicBezTo>
                  <a:cubicBezTo>
                    <a:pt x="2169" y="467"/>
                    <a:pt x="1635" y="868"/>
                    <a:pt x="1035" y="1168"/>
                  </a:cubicBezTo>
                  <a:cubicBezTo>
                    <a:pt x="1168" y="2702"/>
                    <a:pt x="901" y="4270"/>
                    <a:pt x="301" y="5705"/>
                  </a:cubicBezTo>
                  <a:cubicBezTo>
                    <a:pt x="634" y="5838"/>
                    <a:pt x="835" y="6138"/>
                    <a:pt x="1168" y="6305"/>
                  </a:cubicBezTo>
                  <a:cubicBezTo>
                    <a:pt x="768" y="6205"/>
                    <a:pt x="334" y="6338"/>
                    <a:pt x="1" y="6572"/>
                  </a:cubicBezTo>
                  <a:cubicBezTo>
                    <a:pt x="1202" y="6972"/>
                    <a:pt x="2469" y="6972"/>
                    <a:pt x="3670" y="6572"/>
                  </a:cubicBezTo>
                  <a:cubicBezTo>
                    <a:pt x="3203" y="7039"/>
                    <a:pt x="3070" y="7139"/>
                    <a:pt x="3070" y="7906"/>
                  </a:cubicBezTo>
                  <a:cubicBezTo>
                    <a:pt x="3670" y="7906"/>
                    <a:pt x="3737" y="8406"/>
                    <a:pt x="4237" y="8473"/>
                  </a:cubicBezTo>
                  <a:cubicBezTo>
                    <a:pt x="4170" y="7939"/>
                    <a:pt x="4370" y="7639"/>
                    <a:pt x="4837" y="7606"/>
                  </a:cubicBezTo>
                  <a:cubicBezTo>
                    <a:pt x="4971" y="8073"/>
                    <a:pt x="4437" y="7906"/>
                    <a:pt x="4404" y="8206"/>
                  </a:cubicBezTo>
                  <a:cubicBezTo>
                    <a:pt x="4837" y="8340"/>
                    <a:pt x="5038" y="8707"/>
                    <a:pt x="5405" y="8940"/>
                  </a:cubicBezTo>
                  <a:cubicBezTo>
                    <a:pt x="5905" y="8406"/>
                    <a:pt x="5004" y="8373"/>
                    <a:pt x="5004" y="7906"/>
                  </a:cubicBezTo>
                  <a:cubicBezTo>
                    <a:pt x="5471" y="7706"/>
                    <a:pt x="5605" y="7172"/>
                    <a:pt x="5004" y="7039"/>
                  </a:cubicBezTo>
                  <a:cubicBezTo>
                    <a:pt x="5204" y="7005"/>
                    <a:pt x="5538" y="7072"/>
                    <a:pt x="5571" y="6872"/>
                  </a:cubicBezTo>
                  <a:cubicBezTo>
                    <a:pt x="5204" y="6772"/>
                    <a:pt x="4938" y="6505"/>
                    <a:pt x="4837" y="6138"/>
                  </a:cubicBezTo>
                  <a:cubicBezTo>
                    <a:pt x="5071" y="6205"/>
                    <a:pt x="5638" y="6705"/>
                    <a:pt x="5872" y="6305"/>
                  </a:cubicBezTo>
                  <a:cubicBezTo>
                    <a:pt x="5605" y="6305"/>
                    <a:pt x="5538" y="6138"/>
                    <a:pt x="5571" y="583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9"/>
            <p:cNvSpPr/>
            <p:nvPr/>
          </p:nvSpPr>
          <p:spPr>
            <a:xfrm>
              <a:off x="1407000" y="4999850"/>
              <a:ext cx="27550" cy="18375"/>
            </a:xfrm>
            <a:custGeom>
              <a:rect b="b" l="l" r="r" t="t"/>
              <a:pathLst>
                <a:path extrusionOk="0" h="735" w="1102">
                  <a:moveTo>
                    <a:pt x="701" y="735"/>
                  </a:moveTo>
                  <a:cubicBezTo>
                    <a:pt x="1102" y="1"/>
                    <a:pt x="1" y="368"/>
                    <a:pt x="701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9"/>
            <p:cNvSpPr/>
            <p:nvPr/>
          </p:nvSpPr>
          <p:spPr>
            <a:xfrm>
              <a:off x="1236050" y="5024875"/>
              <a:ext cx="20050" cy="13375"/>
            </a:xfrm>
            <a:custGeom>
              <a:rect b="b" l="l" r="r" t="t"/>
              <a:pathLst>
                <a:path extrusionOk="0" h="535" w="802">
                  <a:moveTo>
                    <a:pt x="801" y="34"/>
                  </a:moveTo>
                  <a:cubicBezTo>
                    <a:pt x="401" y="0"/>
                    <a:pt x="1" y="34"/>
                    <a:pt x="67" y="467"/>
                  </a:cubicBezTo>
                  <a:cubicBezTo>
                    <a:pt x="534" y="534"/>
                    <a:pt x="668" y="301"/>
                    <a:pt x="8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9"/>
            <p:cNvSpPr/>
            <p:nvPr/>
          </p:nvSpPr>
          <p:spPr>
            <a:xfrm>
              <a:off x="3195775" y="5025700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9"/>
            <p:cNvSpPr/>
            <p:nvPr/>
          </p:nvSpPr>
          <p:spPr>
            <a:xfrm>
              <a:off x="1388675" y="5051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9"/>
            <p:cNvSpPr/>
            <p:nvPr/>
          </p:nvSpPr>
          <p:spPr>
            <a:xfrm>
              <a:off x="3108225" y="5062400"/>
              <a:ext cx="18375" cy="20050"/>
            </a:xfrm>
            <a:custGeom>
              <a:rect b="b" l="l" r="r" t="t"/>
              <a:pathLst>
                <a:path extrusionOk="0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9"/>
            <p:cNvSpPr/>
            <p:nvPr/>
          </p:nvSpPr>
          <p:spPr>
            <a:xfrm>
              <a:off x="3108225" y="5062400"/>
              <a:ext cx="18375" cy="20050"/>
            </a:xfrm>
            <a:custGeom>
              <a:rect b="b" l="l" r="r" t="t"/>
              <a:pathLst>
                <a:path extrusionOk="0" fill="none" h="802" w="735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9"/>
            <p:cNvSpPr/>
            <p:nvPr/>
          </p:nvSpPr>
          <p:spPr>
            <a:xfrm>
              <a:off x="1464550" y="50590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9"/>
            <p:cNvSpPr/>
            <p:nvPr/>
          </p:nvSpPr>
          <p:spPr>
            <a:xfrm>
              <a:off x="4381625" y="5065725"/>
              <a:ext cx="20050" cy="20050"/>
            </a:xfrm>
            <a:custGeom>
              <a:rect b="b" l="l" r="r" t="t"/>
              <a:pathLst>
                <a:path extrusionOk="0" h="802" w="802">
                  <a:moveTo>
                    <a:pt x="301" y="1"/>
                  </a:moveTo>
                  <a:cubicBezTo>
                    <a:pt x="268" y="134"/>
                    <a:pt x="168" y="168"/>
                    <a:pt x="1" y="168"/>
                  </a:cubicBezTo>
                  <a:cubicBezTo>
                    <a:pt x="68" y="435"/>
                    <a:pt x="68" y="801"/>
                    <a:pt x="434" y="735"/>
                  </a:cubicBezTo>
                  <a:cubicBezTo>
                    <a:pt x="368" y="268"/>
                    <a:pt x="801" y="134"/>
                    <a:pt x="3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9"/>
            <p:cNvSpPr/>
            <p:nvPr/>
          </p:nvSpPr>
          <p:spPr>
            <a:xfrm>
              <a:off x="1190200" y="4959825"/>
              <a:ext cx="21700" cy="40050"/>
            </a:xfrm>
            <a:custGeom>
              <a:rect b="b" l="l" r="r" t="t"/>
              <a:pathLst>
                <a:path extrusionOk="0" h="1602" w="868">
                  <a:moveTo>
                    <a:pt x="867" y="868"/>
                  </a:moveTo>
                  <a:cubicBezTo>
                    <a:pt x="467" y="868"/>
                    <a:pt x="734" y="1"/>
                    <a:pt x="0" y="134"/>
                  </a:cubicBezTo>
                  <a:lnTo>
                    <a:pt x="0" y="1602"/>
                  </a:lnTo>
                  <a:cubicBezTo>
                    <a:pt x="367" y="801"/>
                    <a:pt x="367" y="1268"/>
                    <a:pt x="867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9"/>
            <p:cNvSpPr/>
            <p:nvPr/>
          </p:nvSpPr>
          <p:spPr>
            <a:xfrm>
              <a:off x="1190200" y="4918125"/>
              <a:ext cx="30025" cy="41725"/>
            </a:xfrm>
            <a:custGeom>
              <a:rect b="b" l="l" r="r" t="t"/>
              <a:pathLst>
                <a:path extrusionOk="0" h="1669" w="1201">
                  <a:moveTo>
                    <a:pt x="300" y="1068"/>
                  </a:moveTo>
                  <a:cubicBezTo>
                    <a:pt x="734" y="1168"/>
                    <a:pt x="167" y="1402"/>
                    <a:pt x="300" y="1669"/>
                  </a:cubicBezTo>
                  <a:cubicBezTo>
                    <a:pt x="1201" y="1368"/>
                    <a:pt x="434" y="1101"/>
                    <a:pt x="1168" y="801"/>
                  </a:cubicBezTo>
                  <a:cubicBezTo>
                    <a:pt x="1001" y="301"/>
                    <a:pt x="500" y="1"/>
                    <a:pt x="0" y="67"/>
                  </a:cubicBezTo>
                  <a:lnTo>
                    <a:pt x="0" y="1368"/>
                  </a:lnTo>
                  <a:cubicBezTo>
                    <a:pt x="267" y="1435"/>
                    <a:pt x="267" y="1268"/>
                    <a:pt x="30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9"/>
            <p:cNvSpPr/>
            <p:nvPr/>
          </p:nvSpPr>
          <p:spPr>
            <a:xfrm>
              <a:off x="1190200" y="4135075"/>
              <a:ext cx="77575" cy="70900"/>
            </a:xfrm>
            <a:custGeom>
              <a:rect b="b" l="l" r="r" t="t"/>
              <a:pathLst>
                <a:path extrusionOk="0" h="2836" w="3103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9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9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9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9"/>
            <p:cNvSpPr/>
            <p:nvPr/>
          </p:nvSpPr>
          <p:spPr>
            <a:xfrm>
              <a:off x="1187675" y="4210125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9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9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9"/>
            <p:cNvSpPr/>
            <p:nvPr/>
          </p:nvSpPr>
          <p:spPr>
            <a:xfrm>
              <a:off x="1422025" y="4497825"/>
              <a:ext cx="86750" cy="102600"/>
            </a:xfrm>
            <a:custGeom>
              <a:rect b="b" l="l" r="r" t="t"/>
              <a:pathLst>
                <a:path extrusionOk="0" h="4104" w="3470">
                  <a:moveTo>
                    <a:pt x="3469" y="3537"/>
                  </a:moveTo>
                  <a:cubicBezTo>
                    <a:pt x="1635" y="3136"/>
                    <a:pt x="3103" y="1535"/>
                    <a:pt x="3469" y="1035"/>
                  </a:cubicBezTo>
                  <a:cubicBezTo>
                    <a:pt x="1335" y="1"/>
                    <a:pt x="0" y="4104"/>
                    <a:pt x="3469" y="353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9"/>
            <p:cNvSpPr/>
            <p:nvPr/>
          </p:nvSpPr>
          <p:spPr>
            <a:xfrm>
              <a:off x="1300275" y="4906450"/>
              <a:ext cx="121775" cy="159300"/>
            </a:xfrm>
            <a:custGeom>
              <a:rect b="b" l="l" r="r" t="t"/>
              <a:pathLst>
                <a:path extrusionOk="0" h="6372" w="4871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9"/>
            <p:cNvSpPr/>
            <p:nvPr/>
          </p:nvSpPr>
          <p:spPr>
            <a:xfrm>
              <a:off x="1300275" y="4906450"/>
              <a:ext cx="121775" cy="159300"/>
            </a:xfrm>
            <a:custGeom>
              <a:rect b="b" l="l" r="r" t="t"/>
              <a:pathLst>
                <a:path extrusionOk="0" fill="none" h="6372" w="4871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98" name="Google Shape;2198;p9"/>
          <p:cNvSpPr/>
          <p:nvPr/>
        </p:nvSpPr>
        <p:spPr>
          <a:xfrm>
            <a:off x="-67300" y="1484750"/>
            <a:ext cx="3370498" cy="3830540"/>
          </a:xfrm>
          <a:custGeom>
            <a:rect b="b" l="l" r="r" t="t"/>
            <a:pathLst>
              <a:path extrusionOk="0" h="183433" w="161403">
                <a:moveTo>
                  <a:pt x="24715" y="0"/>
                </a:moveTo>
                <a:cubicBezTo>
                  <a:pt x="16261" y="0"/>
                  <a:pt x="7693" y="2280"/>
                  <a:pt x="214" y="6287"/>
                </a:cubicBezTo>
                <a:cubicBezTo>
                  <a:pt x="214" y="6530"/>
                  <a:pt x="1" y="7503"/>
                  <a:pt x="1" y="7746"/>
                </a:cubicBezTo>
                <a:lnTo>
                  <a:pt x="1" y="178448"/>
                </a:lnTo>
                <a:lnTo>
                  <a:pt x="121705" y="177688"/>
                </a:lnTo>
                <a:cubicBezTo>
                  <a:pt x="122604" y="180469"/>
                  <a:pt x="126932" y="183433"/>
                  <a:pt x="130030" y="183433"/>
                </a:cubicBezTo>
                <a:cubicBezTo>
                  <a:pt x="130284" y="183433"/>
                  <a:pt x="130529" y="183413"/>
                  <a:pt x="130763" y="183372"/>
                </a:cubicBezTo>
                <a:cubicBezTo>
                  <a:pt x="128575" y="179937"/>
                  <a:pt x="127784" y="175256"/>
                  <a:pt x="130094" y="171943"/>
                </a:cubicBezTo>
                <a:cubicBezTo>
                  <a:pt x="132367" y="168661"/>
                  <a:pt x="136709" y="167761"/>
                  <a:pt x="140758" y="167761"/>
                </a:cubicBezTo>
                <a:cubicBezTo>
                  <a:pt x="141097" y="167761"/>
                  <a:pt x="141433" y="167767"/>
                  <a:pt x="141766" y="167779"/>
                </a:cubicBezTo>
                <a:cubicBezTo>
                  <a:pt x="143978" y="167872"/>
                  <a:pt x="146230" y="168117"/>
                  <a:pt x="148440" y="168117"/>
                </a:cubicBezTo>
                <a:cubicBezTo>
                  <a:pt x="150542" y="168117"/>
                  <a:pt x="152607" y="167895"/>
                  <a:pt x="154563" y="167110"/>
                </a:cubicBezTo>
                <a:cubicBezTo>
                  <a:pt x="158545" y="165469"/>
                  <a:pt x="161402" y="160149"/>
                  <a:pt x="158727" y="156776"/>
                </a:cubicBezTo>
                <a:cubicBezTo>
                  <a:pt x="157086" y="154678"/>
                  <a:pt x="154137" y="154222"/>
                  <a:pt x="151736" y="153067"/>
                </a:cubicBezTo>
                <a:cubicBezTo>
                  <a:pt x="144350" y="149420"/>
                  <a:pt x="143043" y="139389"/>
                  <a:pt x="144380" y="131274"/>
                </a:cubicBezTo>
                <a:cubicBezTo>
                  <a:pt x="145718" y="123158"/>
                  <a:pt x="148697" y="114769"/>
                  <a:pt x="146295" y="106896"/>
                </a:cubicBezTo>
                <a:cubicBezTo>
                  <a:pt x="143529" y="98021"/>
                  <a:pt x="134259" y="92398"/>
                  <a:pt x="125049" y="91091"/>
                </a:cubicBezTo>
                <a:cubicBezTo>
                  <a:pt x="123078" y="90811"/>
                  <a:pt x="121102" y="90689"/>
                  <a:pt x="119124" y="90689"/>
                </a:cubicBezTo>
                <a:cubicBezTo>
                  <a:pt x="111857" y="90689"/>
                  <a:pt x="104563" y="92341"/>
                  <a:pt x="97419" y="93918"/>
                </a:cubicBezTo>
                <a:cubicBezTo>
                  <a:pt x="90817" y="95392"/>
                  <a:pt x="84071" y="96787"/>
                  <a:pt x="77379" y="96787"/>
                </a:cubicBezTo>
                <a:cubicBezTo>
                  <a:pt x="74827" y="96787"/>
                  <a:pt x="72284" y="96584"/>
                  <a:pt x="69759" y="96106"/>
                </a:cubicBezTo>
                <a:cubicBezTo>
                  <a:pt x="60610" y="94343"/>
                  <a:pt x="51704" y="87990"/>
                  <a:pt x="49789" y="78872"/>
                </a:cubicBezTo>
                <a:cubicBezTo>
                  <a:pt x="48421" y="72276"/>
                  <a:pt x="50853" y="65528"/>
                  <a:pt x="53862" y="59510"/>
                </a:cubicBezTo>
                <a:cubicBezTo>
                  <a:pt x="56902" y="53491"/>
                  <a:pt x="60610" y="47716"/>
                  <a:pt x="62130" y="41151"/>
                </a:cubicBezTo>
                <a:cubicBezTo>
                  <a:pt x="65564" y="26622"/>
                  <a:pt x="56628" y="10846"/>
                  <a:pt x="43254" y="4190"/>
                </a:cubicBezTo>
                <a:cubicBezTo>
                  <a:pt x="37493" y="1316"/>
                  <a:pt x="31137" y="0"/>
                  <a:pt x="24715" y="0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9" name="Google Shape;2199;p9"/>
          <p:cNvSpPr/>
          <p:nvPr/>
        </p:nvSpPr>
        <p:spPr>
          <a:xfrm flipH="1" rot="5400000">
            <a:off x="-1531575" y="1329163"/>
            <a:ext cx="4070025" cy="1141500"/>
          </a:xfrm>
          <a:custGeom>
            <a:rect b="b" l="l" r="r" t="t"/>
            <a:pathLst>
              <a:path extrusionOk="0" h="45660" w="162801">
                <a:moveTo>
                  <a:pt x="58653" y="1"/>
                </a:moveTo>
                <a:cubicBezTo>
                  <a:pt x="39844" y="1"/>
                  <a:pt x="20987" y="8762"/>
                  <a:pt x="9545" y="23744"/>
                </a:cubicBezTo>
                <a:cubicBezTo>
                  <a:pt x="6810" y="27270"/>
                  <a:pt x="4712" y="31221"/>
                  <a:pt x="3345" y="35446"/>
                </a:cubicBezTo>
                <a:cubicBezTo>
                  <a:pt x="3132" y="36084"/>
                  <a:pt x="609" y="44565"/>
                  <a:pt x="913" y="44565"/>
                </a:cubicBezTo>
                <a:cubicBezTo>
                  <a:pt x="639" y="44565"/>
                  <a:pt x="275" y="45659"/>
                  <a:pt x="1" y="45659"/>
                </a:cubicBezTo>
                <a:lnTo>
                  <a:pt x="162800" y="45659"/>
                </a:lnTo>
                <a:cubicBezTo>
                  <a:pt x="161493" y="44443"/>
                  <a:pt x="160460" y="44291"/>
                  <a:pt x="159913" y="42589"/>
                </a:cubicBezTo>
                <a:cubicBezTo>
                  <a:pt x="160030" y="42413"/>
                  <a:pt x="159265" y="41553"/>
                  <a:pt x="159409" y="41553"/>
                </a:cubicBezTo>
                <a:cubicBezTo>
                  <a:pt x="159414" y="41553"/>
                  <a:pt x="159420" y="41554"/>
                  <a:pt x="159426" y="41556"/>
                </a:cubicBezTo>
                <a:lnTo>
                  <a:pt x="159426" y="20036"/>
                </a:lnTo>
                <a:cubicBezTo>
                  <a:pt x="159568" y="20036"/>
                  <a:pt x="159224" y="19995"/>
                  <a:pt x="159032" y="19995"/>
                </a:cubicBezTo>
                <a:cubicBezTo>
                  <a:pt x="158937" y="19995"/>
                  <a:pt x="158879" y="20005"/>
                  <a:pt x="158940" y="20036"/>
                </a:cubicBezTo>
                <a:cubicBezTo>
                  <a:pt x="150419" y="22003"/>
                  <a:pt x="141539" y="23344"/>
                  <a:pt x="132782" y="23344"/>
                </a:cubicBezTo>
                <a:cubicBezTo>
                  <a:pt x="123545" y="23344"/>
                  <a:pt x="114446" y="21852"/>
                  <a:pt x="106052" y="18030"/>
                </a:cubicBezTo>
                <a:cubicBezTo>
                  <a:pt x="100824" y="15628"/>
                  <a:pt x="96051" y="12437"/>
                  <a:pt x="91036" y="9519"/>
                </a:cubicBezTo>
                <a:cubicBezTo>
                  <a:pt x="85990" y="6601"/>
                  <a:pt x="80732" y="4017"/>
                  <a:pt x="75170" y="2376"/>
                </a:cubicBezTo>
                <a:cubicBezTo>
                  <a:pt x="69798" y="771"/>
                  <a:pt x="64227" y="1"/>
                  <a:pt x="58653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00" name="Google Shape;2200;p9"/>
          <p:cNvPicPr preferRelativeResize="0"/>
          <p:nvPr/>
        </p:nvPicPr>
        <p:blipFill rotWithShape="1">
          <a:blip r:embed="rId2">
            <a:alphaModFix/>
          </a:blip>
          <a:srcRect b="33555" l="39854" r="3892" t="30807"/>
          <a:stretch/>
        </p:blipFill>
        <p:spPr>
          <a:xfrm>
            <a:off x="0" y="2707100"/>
            <a:ext cx="4399850" cy="264775"/>
          </a:xfrm>
          <a:prstGeom prst="rect">
            <a:avLst/>
          </a:prstGeom>
          <a:noFill/>
          <a:ln>
            <a:noFill/>
          </a:ln>
        </p:spPr>
      </p:pic>
      <p:sp>
        <p:nvSpPr>
          <p:cNvPr id="2201" name="Google Shape;2201;p9"/>
          <p:cNvSpPr txBox="1"/>
          <p:nvPr>
            <p:ph type="title"/>
          </p:nvPr>
        </p:nvSpPr>
        <p:spPr>
          <a:xfrm>
            <a:off x="711725" y="298300"/>
            <a:ext cx="3837000" cy="160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202" name="Google Shape;2202;p9"/>
          <p:cNvSpPr txBox="1"/>
          <p:nvPr>
            <p:ph idx="1" type="subTitle"/>
          </p:nvPr>
        </p:nvSpPr>
        <p:spPr>
          <a:xfrm>
            <a:off x="1217075" y="1906300"/>
            <a:ext cx="2826300" cy="60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03" name="Google Shape;2203;p9"/>
          <p:cNvSpPr txBox="1"/>
          <p:nvPr>
            <p:ph idx="2" type="body"/>
          </p:nvPr>
        </p:nvSpPr>
        <p:spPr>
          <a:xfrm>
            <a:off x="711725" y="3258825"/>
            <a:ext cx="3464400" cy="13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5" name="Google Shape;2205;p10"/>
          <p:cNvGrpSpPr/>
          <p:nvPr/>
        </p:nvGrpSpPr>
        <p:grpSpPr>
          <a:xfrm rot="10800000">
            <a:off x="177779" y="229350"/>
            <a:ext cx="5521238" cy="2896085"/>
            <a:chOff x="2595350" y="2934200"/>
            <a:chExt cx="3807750" cy="1997300"/>
          </a:xfrm>
        </p:grpSpPr>
        <p:sp>
          <p:nvSpPr>
            <p:cNvPr id="2206" name="Google Shape;2206;p10"/>
            <p:cNvSpPr/>
            <p:nvPr/>
          </p:nvSpPr>
          <p:spPr>
            <a:xfrm>
              <a:off x="5648375" y="2934200"/>
              <a:ext cx="17525" cy="14200"/>
            </a:xfrm>
            <a:custGeom>
              <a:rect b="b" l="l" r="r" t="t"/>
              <a:pathLst>
                <a:path extrusionOk="0" h="568" w="701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10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10"/>
            <p:cNvSpPr/>
            <p:nvPr/>
          </p:nvSpPr>
          <p:spPr>
            <a:xfrm>
              <a:off x="6378050" y="2969225"/>
              <a:ext cx="25050" cy="51750"/>
            </a:xfrm>
            <a:custGeom>
              <a:rect b="b" l="l" r="r" t="t"/>
              <a:pathLst>
                <a:path extrusionOk="0" fill="none" h="2070" w="1002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10"/>
            <p:cNvSpPr/>
            <p:nvPr/>
          </p:nvSpPr>
          <p:spPr>
            <a:xfrm>
              <a:off x="5610000" y="2975075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10"/>
            <p:cNvSpPr/>
            <p:nvPr/>
          </p:nvSpPr>
          <p:spPr>
            <a:xfrm>
              <a:off x="5539950" y="2975900"/>
              <a:ext cx="31725" cy="29225"/>
            </a:xfrm>
            <a:custGeom>
              <a:rect b="b" l="l" r="r" t="t"/>
              <a:pathLst>
                <a:path extrusionOk="0" h="1169" w="1269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10"/>
            <p:cNvSpPr/>
            <p:nvPr/>
          </p:nvSpPr>
          <p:spPr>
            <a:xfrm>
              <a:off x="5719250" y="30017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10"/>
            <p:cNvSpPr/>
            <p:nvPr/>
          </p:nvSpPr>
          <p:spPr>
            <a:xfrm>
              <a:off x="6117050" y="3012600"/>
              <a:ext cx="58400" cy="55075"/>
            </a:xfrm>
            <a:custGeom>
              <a:rect b="b" l="l" r="r" t="t"/>
              <a:pathLst>
                <a:path extrusionOk="0" h="2203" w="2336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10"/>
            <p:cNvSpPr/>
            <p:nvPr/>
          </p:nvSpPr>
          <p:spPr>
            <a:xfrm>
              <a:off x="6307175" y="3040950"/>
              <a:ext cx="21700" cy="10875"/>
            </a:xfrm>
            <a:custGeom>
              <a:rect b="b" l="l" r="r" t="t"/>
              <a:pathLst>
                <a:path extrusionOk="0" h="435" w="868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10"/>
            <p:cNvSpPr/>
            <p:nvPr/>
          </p:nvSpPr>
          <p:spPr>
            <a:xfrm>
              <a:off x="6289675" y="3050125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10"/>
            <p:cNvSpPr/>
            <p:nvPr/>
          </p:nvSpPr>
          <p:spPr>
            <a:xfrm>
              <a:off x="5757625" y="3065975"/>
              <a:ext cx="25875" cy="23375"/>
            </a:xfrm>
            <a:custGeom>
              <a:rect b="b" l="l" r="r" t="t"/>
              <a:pathLst>
                <a:path extrusionOk="0" h="935" w="1035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10"/>
            <p:cNvSpPr/>
            <p:nvPr/>
          </p:nvSpPr>
          <p:spPr>
            <a:xfrm>
              <a:off x="6115375" y="3140200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10"/>
            <p:cNvSpPr/>
            <p:nvPr/>
          </p:nvSpPr>
          <p:spPr>
            <a:xfrm>
              <a:off x="5562475" y="3146850"/>
              <a:ext cx="17550" cy="11700"/>
            </a:xfrm>
            <a:custGeom>
              <a:rect b="b" l="l" r="r" t="t"/>
              <a:pathLst>
                <a:path extrusionOk="0" h="468" w="702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10"/>
            <p:cNvSpPr/>
            <p:nvPr/>
          </p:nvSpPr>
          <p:spPr>
            <a:xfrm>
              <a:off x="5641700" y="3170200"/>
              <a:ext cx="10025" cy="13375"/>
            </a:xfrm>
            <a:custGeom>
              <a:rect b="b" l="l" r="r" t="t"/>
              <a:pathLst>
                <a:path extrusionOk="0" h="535" w="401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10"/>
            <p:cNvSpPr/>
            <p:nvPr/>
          </p:nvSpPr>
          <p:spPr>
            <a:xfrm>
              <a:off x="5769300" y="3188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10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10"/>
            <p:cNvSpPr/>
            <p:nvPr/>
          </p:nvSpPr>
          <p:spPr>
            <a:xfrm>
              <a:off x="5929400" y="3188550"/>
              <a:ext cx="22550" cy="25875"/>
            </a:xfrm>
            <a:custGeom>
              <a:rect b="b" l="l" r="r" t="t"/>
              <a:pathLst>
                <a:path extrusionOk="0" fill="none" h="1035" w="902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10"/>
            <p:cNvSpPr/>
            <p:nvPr/>
          </p:nvSpPr>
          <p:spPr>
            <a:xfrm>
              <a:off x="6151225" y="3245275"/>
              <a:ext cx="20875" cy="15850"/>
            </a:xfrm>
            <a:custGeom>
              <a:rect b="b" l="l" r="r" t="t"/>
              <a:pathLst>
                <a:path extrusionOk="0" h="634" w="835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10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10"/>
            <p:cNvSpPr/>
            <p:nvPr/>
          </p:nvSpPr>
          <p:spPr>
            <a:xfrm>
              <a:off x="6319675" y="3251100"/>
              <a:ext cx="82600" cy="87600"/>
            </a:xfrm>
            <a:custGeom>
              <a:rect b="b" l="l" r="r" t="t"/>
              <a:pathLst>
                <a:path extrusionOk="0" fill="none" h="3504" w="3304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10"/>
            <p:cNvSpPr/>
            <p:nvPr/>
          </p:nvSpPr>
          <p:spPr>
            <a:xfrm>
              <a:off x="5871875" y="3279450"/>
              <a:ext cx="6675" cy="7525"/>
            </a:xfrm>
            <a:custGeom>
              <a:rect b="b" l="l" r="r" t="t"/>
              <a:pathLst>
                <a:path extrusionOk="0" h="301" w="267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10"/>
            <p:cNvSpPr/>
            <p:nvPr/>
          </p:nvSpPr>
          <p:spPr>
            <a:xfrm>
              <a:off x="5637525" y="3294475"/>
              <a:ext cx="6700" cy="7525"/>
            </a:xfrm>
            <a:custGeom>
              <a:rect b="b" l="l" r="r" t="t"/>
              <a:pathLst>
                <a:path extrusionOk="0" h="301" w="268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10"/>
            <p:cNvSpPr/>
            <p:nvPr/>
          </p:nvSpPr>
          <p:spPr>
            <a:xfrm>
              <a:off x="6233800" y="33019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10"/>
            <p:cNvSpPr/>
            <p:nvPr/>
          </p:nvSpPr>
          <p:spPr>
            <a:xfrm>
              <a:off x="6378900" y="3318650"/>
              <a:ext cx="4175" cy="4200"/>
            </a:xfrm>
            <a:custGeom>
              <a:rect b="b" l="l" r="r" t="t"/>
              <a:pathLst>
                <a:path extrusionOk="0" h="168" w="167">
                  <a:moveTo>
                    <a:pt x="67" y="67"/>
                  </a:moveTo>
                  <a:cubicBezTo>
                    <a:pt x="0" y="1"/>
                    <a:pt x="167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10"/>
            <p:cNvSpPr/>
            <p:nvPr/>
          </p:nvSpPr>
          <p:spPr>
            <a:xfrm>
              <a:off x="5559150" y="3329500"/>
              <a:ext cx="3350" cy="4175"/>
            </a:xfrm>
            <a:custGeom>
              <a:rect b="b" l="l" r="r" t="t"/>
              <a:pathLst>
                <a:path extrusionOk="0" h="167" w="134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10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10"/>
            <p:cNvSpPr/>
            <p:nvPr/>
          </p:nvSpPr>
          <p:spPr>
            <a:xfrm>
              <a:off x="5743450" y="3336175"/>
              <a:ext cx="21700" cy="25875"/>
            </a:xfrm>
            <a:custGeom>
              <a:rect b="b" l="l" r="r" t="t"/>
              <a:pathLst>
                <a:path extrusionOk="0" fill="none" h="1035" w="868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10"/>
            <p:cNvSpPr/>
            <p:nvPr/>
          </p:nvSpPr>
          <p:spPr>
            <a:xfrm>
              <a:off x="6298000" y="3344500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67"/>
                  </a:moveTo>
                  <a:cubicBezTo>
                    <a:pt x="1" y="1"/>
                    <a:pt x="167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10"/>
            <p:cNvSpPr/>
            <p:nvPr/>
          </p:nvSpPr>
          <p:spPr>
            <a:xfrm>
              <a:off x="5582500" y="33528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10"/>
            <p:cNvSpPr/>
            <p:nvPr/>
          </p:nvSpPr>
          <p:spPr>
            <a:xfrm>
              <a:off x="5479925" y="33603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10"/>
            <p:cNvSpPr/>
            <p:nvPr/>
          </p:nvSpPr>
          <p:spPr>
            <a:xfrm>
              <a:off x="5632525" y="3370350"/>
              <a:ext cx="28375" cy="24225"/>
            </a:xfrm>
            <a:custGeom>
              <a:rect b="b" l="l" r="r" t="t"/>
              <a:pathLst>
                <a:path extrusionOk="0" h="969" w="1135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10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10"/>
            <p:cNvSpPr/>
            <p:nvPr/>
          </p:nvSpPr>
          <p:spPr>
            <a:xfrm>
              <a:off x="5743450" y="3413725"/>
              <a:ext cx="18350" cy="38375"/>
            </a:xfrm>
            <a:custGeom>
              <a:rect b="b" l="l" r="r" t="t"/>
              <a:pathLst>
                <a:path extrusionOk="0" fill="none" h="1535" w="734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10"/>
            <p:cNvSpPr/>
            <p:nvPr/>
          </p:nvSpPr>
          <p:spPr>
            <a:xfrm>
              <a:off x="5817650" y="3422050"/>
              <a:ext cx="50075" cy="64250"/>
            </a:xfrm>
            <a:custGeom>
              <a:rect b="b" l="l" r="r" t="t"/>
              <a:pathLst>
                <a:path extrusionOk="0" h="2570" w="2003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10"/>
            <p:cNvSpPr/>
            <p:nvPr/>
          </p:nvSpPr>
          <p:spPr>
            <a:xfrm>
              <a:off x="6069500" y="3437900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10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10"/>
            <p:cNvSpPr/>
            <p:nvPr/>
          </p:nvSpPr>
          <p:spPr>
            <a:xfrm>
              <a:off x="6042825" y="3466250"/>
              <a:ext cx="18375" cy="15050"/>
            </a:xfrm>
            <a:custGeom>
              <a:rect b="b" l="l" r="r" t="t"/>
              <a:pathLst>
                <a:path extrusionOk="0" fill="none" h="602" w="735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10"/>
            <p:cNvSpPr/>
            <p:nvPr/>
          </p:nvSpPr>
          <p:spPr>
            <a:xfrm>
              <a:off x="5437375" y="3483775"/>
              <a:ext cx="32550" cy="19200"/>
            </a:xfrm>
            <a:custGeom>
              <a:rect b="b" l="l" r="r" t="t"/>
              <a:pathLst>
                <a:path extrusionOk="0" h="768" w="1302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10"/>
            <p:cNvSpPr/>
            <p:nvPr/>
          </p:nvSpPr>
          <p:spPr>
            <a:xfrm>
              <a:off x="6207950" y="34887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10"/>
            <p:cNvSpPr/>
            <p:nvPr/>
          </p:nvSpPr>
          <p:spPr>
            <a:xfrm>
              <a:off x="5585825" y="3485425"/>
              <a:ext cx="15875" cy="14225"/>
            </a:xfrm>
            <a:custGeom>
              <a:rect b="b" l="l" r="r" t="t"/>
              <a:pathLst>
                <a:path extrusionOk="0" h="569" w="635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10"/>
            <p:cNvSpPr/>
            <p:nvPr/>
          </p:nvSpPr>
          <p:spPr>
            <a:xfrm>
              <a:off x="5842675" y="3493775"/>
              <a:ext cx="10875" cy="25050"/>
            </a:xfrm>
            <a:custGeom>
              <a:rect b="b" l="l" r="r" t="t"/>
              <a:pathLst>
                <a:path extrusionOk="0" h="1002" w="435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10"/>
            <p:cNvSpPr/>
            <p:nvPr/>
          </p:nvSpPr>
          <p:spPr>
            <a:xfrm>
              <a:off x="6354700" y="3547150"/>
              <a:ext cx="21725" cy="9200"/>
            </a:xfrm>
            <a:custGeom>
              <a:rect b="b" l="l" r="r" t="t"/>
              <a:pathLst>
                <a:path extrusionOk="0" h="368" w="869">
                  <a:moveTo>
                    <a:pt x="134" y="0"/>
                  </a:moveTo>
                  <a:cubicBezTo>
                    <a:pt x="1" y="367"/>
                    <a:pt x="868" y="367"/>
                    <a:pt x="735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10"/>
            <p:cNvSpPr/>
            <p:nvPr/>
          </p:nvSpPr>
          <p:spPr>
            <a:xfrm>
              <a:off x="6153725" y="3556325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735" y="200"/>
                  </a:moveTo>
                  <a:cubicBezTo>
                    <a:pt x="501" y="67"/>
                    <a:pt x="234" y="0"/>
                    <a:pt x="1" y="67"/>
                  </a:cubicBezTo>
                  <a:cubicBezTo>
                    <a:pt x="1" y="701"/>
                    <a:pt x="568" y="768"/>
                    <a:pt x="735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10"/>
            <p:cNvSpPr/>
            <p:nvPr/>
          </p:nvSpPr>
          <p:spPr>
            <a:xfrm>
              <a:off x="5999450" y="358217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10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10"/>
            <p:cNvSpPr/>
            <p:nvPr/>
          </p:nvSpPr>
          <p:spPr>
            <a:xfrm>
              <a:off x="5911900" y="3602175"/>
              <a:ext cx="10850" cy="10875"/>
            </a:xfrm>
            <a:custGeom>
              <a:rect b="b" l="l" r="r" t="t"/>
              <a:pathLst>
                <a:path extrusionOk="0" fill="none" h="435" w="434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10"/>
            <p:cNvSpPr/>
            <p:nvPr/>
          </p:nvSpPr>
          <p:spPr>
            <a:xfrm>
              <a:off x="5519950" y="3619700"/>
              <a:ext cx="10850" cy="11700"/>
            </a:xfrm>
            <a:custGeom>
              <a:rect b="b" l="l" r="r" t="t"/>
              <a:pathLst>
                <a:path extrusionOk="0" h="468" w="434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10"/>
            <p:cNvSpPr/>
            <p:nvPr/>
          </p:nvSpPr>
          <p:spPr>
            <a:xfrm>
              <a:off x="6121200" y="3618875"/>
              <a:ext cx="14200" cy="10025"/>
            </a:xfrm>
            <a:custGeom>
              <a:rect b="b" l="l" r="r" t="t"/>
              <a:pathLst>
                <a:path extrusionOk="0" h="401" w="568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10"/>
            <p:cNvSpPr/>
            <p:nvPr/>
          </p:nvSpPr>
          <p:spPr>
            <a:xfrm>
              <a:off x="5563300" y="3618875"/>
              <a:ext cx="19225" cy="23375"/>
            </a:xfrm>
            <a:custGeom>
              <a:rect b="b" l="l" r="r" t="t"/>
              <a:pathLst>
                <a:path extrusionOk="0" h="935" w="769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10"/>
            <p:cNvSpPr/>
            <p:nvPr/>
          </p:nvSpPr>
          <p:spPr>
            <a:xfrm>
              <a:off x="5798475" y="36447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10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10"/>
            <p:cNvSpPr/>
            <p:nvPr/>
          </p:nvSpPr>
          <p:spPr>
            <a:xfrm>
              <a:off x="6120375" y="3652225"/>
              <a:ext cx="20875" cy="16700"/>
            </a:xfrm>
            <a:custGeom>
              <a:rect b="b" l="l" r="r" t="t"/>
              <a:pathLst>
                <a:path extrusionOk="0" fill="none" h="668" w="835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10"/>
            <p:cNvSpPr/>
            <p:nvPr/>
          </p:nvSpPr>
          <p:spPr>
            <a:xfrm>
              <a:off x="6241300" y="3668075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10"/>
            <p:cNvSpPr/>
            <p:nvPr/>
          </p:nvSpPr>
          <p:spPr>
            <a:xfrm>
              <a:off x="6163750" y="3682250"/>
              <a:ext cx="22525" cy="22525"/>
            </a:xfrm>
            <a:custGeom>
              <a:rect b="b" l="l" r="r" t="t"/>
              <a:pathLst>
                <a:path extrusionOk="0" h="901" w="901">
                  <a:moveTo>
                    <a:pt x="601" y="901"/>
                  </a:moveTo>
                  <a:cubicBezTo>
                    <a:pt x="567" y="601"/>
                    <a:pt x="801" y="601"/>
                    <a:pt x="901" y="467"/>
                  </a:cubicBezTo>
                  <a:cubicBezTo>
                    <a:pt x="534" y="0"/>
                    <a:pt x="0" y="801"/>
                    <a:pt x="601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10"/>
            <p:cNvSpPr/>
            <p:nvPr/>
          </p:nvSpPr>
          <p:spPr>
            <a:xfrm>
              <a:off x="6233800" y="36972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10"/>
            <p:cNvSpPr/>
            <p:nvPr/>
          </p:nvSpPr>
          <p:spPr>
            <a:xfrm>
              <a:off x="6094525" y="371477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10"/>
            <p:cNvSpPr/>
            <p:nvPr/>
          </p:nvSpPr>
          <p:spPr>
            <a:xfrm>
              <a:off x="5257250" y="3723100"/>
              <a:ext cx="20050" cy="25050"/>
            </a:xfrm>
            <a:custGeom>
              <a:rect b="b" l="l" r="r" t="t"/>
              <a:pathLst>
                <a:path extrusionOk="0" h="1002" w="802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10"/>
            <p:cNvSpPr/>
            <p:nvPr/>
          </p:nvSpPr>
          <p:spPr>
            <a:xfrm>
              <a:off x="5604175" y="37264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10"/>
            <p:cNvSpPr/>
            <p:nvPr/>
          </p:nvSpPr>
          <p:spPr>
            <a:xfrm>
              <a:off x="5095475" y="3730625"/>
              <a:ext cx="18375" cy="10850"/>
            </a:xfrm>
            <a:custGeom>
              <a:rect b="b" l="l" r="r" t="t"/>
              <a:pathLst>
                <a:path extrusionOk="0" h="434" w="735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10"/>
            <p:cNvSpPr/>
            <p:nvPr/>
          </p:nvSpPr>
          <p:spPr>
            <a:xfrm>
              <a:off x="6307175" y="37372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10"/>
            <p:cNvSpPr/>
            <p:nvPr/>
          </p:nvSpPr>
          <p:spPr>
            <a:xfrm>
              <a:off x="5534950" y="37548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10"/>
            <p:cNvSpPr/>
            <p:nvPr/>
          </p:nvSpPr>
          <p:spPr>
            <a:xfrm>
              <a:off x="5308125" y="37739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10"/>
            <p:cNvSpPr/>
            <p:nvPr/>
          </p:nvSpPr>
          <p:spPr>
            <a:xfrm>
              <a:off x="3627750" y="378232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10"/>
            <p:cNvSpPr/>
            <p:nvPr/>
          </p:nvSpPr>
          <p:spPr>
            <a:xfrm>
              <a:off x="6080350" y="3793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10"/>
            <p:cNvSpPr/>
            <p:nvPr/>
          </p:nvSpPr>
          <p:spPr>
            <a:xfrm>
              <a:off x="4791925" y="37890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10"/>
            <p:cNvSpPr/>
            <p:nvPr/>
          </p:nvSpPr>
          <p:spPr>
            <a:xfrm>
              <a:off x="4259875" y="3804000"/>
              <a:ext cx="17550" cy="10025"/>
            </a:xfrm>
            <a:custGeom>
              <a:rect b="b" l="l" r="r" t="t"/>
              <a:pathLst>
                <a:path extrusionOk="0" h="401" w="702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10"/>
            <p:cNvSpPr/>
            <p:nvPr/>
          </p:nvSpPr>
          <p:spPr>
            <a:xfrm>
              <a:off x="5084625" y="380317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10"/>
            <p:cNvSpPr/>
            <p:nvPr/>
          </p:nvSpPr>
          <p:spPr>
            <a:xfrm>
              <a:off x="3427625" y="3817350"/>
              <a:ext cx="18375" cy="19200"/>
            </a:xfrm>
            <a:custGeom>
              <a:rect b="b" l="l" r="r" t="t"/>
              <a:pathLst>
                <a:path extrusionOk="0" h="768" w="735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10"/>
            <p:cNvSpPr/>
            <p:nvPr/>
          </p:nvSpPr>
          <p:spPr>
            <a:xfrm>
              <a:off x="3408450" y="3829025"/>
              <a:ext cx="24200" cy="20875"/>
            </a:xfrm>
            <a:custGeom>
              <a:rect b="b" l="l" r="r" t="t"/>
              <a:pathLst>
                <a:path extrusionOk="0" h="835" w="968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10"/>
            <p:cNvSpPr/>
            <p:nvPr/>
          </p:nvSpPr>
          <p:spPr>
            <a:xfrm>
              <a:off x="4813600" y="38231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10"/>
            <p:cNvSpPr/>
            <p:nvPr/>
          </p:nvSpPr>
          <p:spPr>
            <a:xfrm>
              <a:off x="6104525" y="3842350"/>
              <a:ext cx="16700" cy="13375"/>
            </a:xfrm>
            <a:custGeom>
              <a:rect b="b" l="l" r="r" t="t"/>
              <a:pathLst>
                <a:path extrusionOk="0" h="535" w="668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10"/>
            <p:cNvSpPr/>
            <p:nvPr/>
          </p:nvSpPr>
          <p:spPr>
            <a:xfrm>
              <a:off x="4205675" y="3847375"/>
              <a:ext cx="22550" cy="24200"/>
            </a:xfrm>
            <a:custGeom>
              <a:rect b="b" l="l" r="r" t="t"/>
              <a:pathLst>
                <a:path extrusionOk="0" h="968" w="902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10"/>
            <p:cNvSpPr/>
            <p:nvPr/>
          </p:nvSpPr>
          <p:spPr>
            <a:xfrm>
              <a:off x="5329800" y="3847375"/>
              <a:ext cx="7550" cy="7525"/>
            </a:xfrm>
            <a:custGeom>
              <a:rect b="b" l="l" r="r" t="t"/>
              <a:pathLst>
                <a:path extrusionOk="0" h="301" w="302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10"/>
            <p:cNvSpPr/>
            <p:nvPr/>
          </p:nvSpPr>
          <p:spPr>
            <a:xfrm>
              <a:off x="5413200" y="3854875"/>
              <a:ext cx="14200" cy="11700"/>
            </a:xfrm>
            <a:custGeom>
              <a:rect b="b" l="l" r="r" t="t"/>
              <a:pathLst>
                <a:path extrusionOk="0" h="468" w="568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10"/>
            <p:cNvSpPr/>
            <p:nvPr/>
          </p:nvSpPr>
          <p:spPr>
            <a:xfrm>
              <a:off x="4141450" y="3864875"/>
              <a:ext cx="14225" cy="14200"/>
            </a:xfrm>
            <a:custGeom>
              <a:rect b="b" l="l" r="r" t="t"/>
              <a:pathLst>
                <a:path extrusionOk="0" h="568" w="569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10"/>
            <p:cNvSpPr/>
            <p:nvPr/>
          </p:nvSpPr>
          <p:spPr>
            <a:xfrm>
              <a:off x="3832900" y="38732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10"/>
            <p:cNvSpPr/>
            <p:nvPr/>
          </p:nvSpPr>
          <p:spPr>
            <a:xfrm>
              <a:off x="3330050" y="3872375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10"/>
            <p:cNvSpPr/>
            <p:nvPr/>
          </p:nvSpPr>
          <p:spPr>
            <a:xfrm>
              <a:off x="6166250" y="3871550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0"/>
                    <a:pt x="234" y="34"/>
                  </a:cubicBezTo>
                  <a:cubicBezTo>
                    <a:pt x="0" y="401"/>
                    <a:pt x="701" y="467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10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10"/>
            <p:cNvSpPr/>
            <p:nvPr/>
          </p:nvSpPr>
          <p:spPr>
            <a:xfrm>
              <a:off x="3313375" y="3879875"/>
              <a:ext cx="55050" cy="44225"/>
            </a:xfrm>
            <a:custGeom>
              <a:rect b="b" l="l" r="r" t="t"/>
              <a:pathLst>
                <a:path extrusionOk="0" fill="none" h="1769" w="2202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10"/>
            <p:cNvSpPr/>
            <p:nvPr/>
          </p:nvSpPr>
          <p:spPr>
            <a:xfrm>
              <a:off x="4734375" y="3884050"/>
              <a:ext cx="13375" cy="13375"/>
            </a:xfrm>
            <a:custGeom>
              <a:rect b="b" l="l" r="r" t="t"/>
              <a:pathLst>
                <a:path extrusionOk="0" h="535" w="535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10"/>
            <p:cNvSpPr/>
            <p:nvPr/>
          </p:nvSpPr>
          <p:spPr>
            <a:xfrm>
              <a:off x="4927025" y="3890725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10"/>
            <p:cNvSpPr/>
            <p:nvPr/>
          </p:nvSpPr>
          <p:spPr>
            <a:xfrm>
              <a:off x="4070575" y="3909075"/>
              <a:ext cx="12525" cy="8375"/>
            </a:xfrm>
            <a:custGeom>
              <a:rect b="b" l="l" r="r" t="t"/>
              <a:pathLst>
                <a:path extrusionOk="0" h="335" w="501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10"/>
            <p:cNvSpPr/>
            <p:nvPr/>
          </p:nvSpPr>
          <p:spPr>
            <a:xfrm>
              <a:off x="5738425" y="3928250"/>
              <a:ext cx="18375" cy="10875"/>
            </a:xfrm>
            <a:custGeom>
              <a:rect b="b" l="l" r="r" t="t"/>
              <a:pathLst>
                <a:path extrusionOk="0" h="435" w="735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10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10"/>
            <p:cNvSpPr/>
            <p:nvPr/>
          </p:nvSpPr>
          <p:spPr>
            <a:xfrm>
              <a:off x="5051275" y="3949925"/>
              <a:ext cx="22550" cy="18375"/>
            </a:xfrm>
            <a:custGeom>
              <a:rect b="b" l="l" r="r" t="t"/>
              <a:pathLst>
                <a:path extrusionOk="0" fill="none" h="735" w="902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10"/>
            <p:cNvSpPr/>
            <p:nvPr/>
          </p:nvSpPr>
          <p:spPr>
            <a:xfrm>
              <a:off x="2905575" y="3957450"/>
              <a:ext cx="30875" cy="35050"/>
            </a:xfrm>
            <a:custGeom>
              <a:rect b="b" l="l" r="r" t="t"/>
              <a:pathLst>
                <a:path extrusionOk="0" h="1402" w="1235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10"/>
            <p:cNvSpPr/>
            <p:nvPr/>
          </p:nvSpPr>
          <p:spPr>
            <a:xfrm>
              <a:off x="6268825" y="3963275"/>
              <a:ext cx="17525" cy="11700"/>
            </a:xfrm>
            <a:custGeom>
              <a:rect b="b" l="l" r="r" t="t"/>
              <a:pathLst>
                <a:path extrusionOk="0" h="468" w="701">
                  <a:moveTo>
                    <a:pt x="667" y="201"/>
                  </a:moveTo>
                  <a:cubicBezTo>
                    <a:pt x="467" y="201"/>
                    <a:pt x="467" y="1"/>
                    <a:pt x="200" y="34"/>
                  </a:cubicBezTo>
                  <a:cubicBezTo>
                    <a:pt x="0" y="401"/>
                    <a:pt x="701" y="468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10"/>
            <p:cNvSpPr/>
            <p:nvPr/>
          </p:nvSpPr>
          <p:spPr>
            <a:xfrm>
              <a:off x="5395700" y="3962450"/>
              <a:ext cx="10850" cy="21700"/>
            </a:xfrm>
            <a:custGeom>
              <a:rect b="b" l="l" r="r" t="t"/>
              <a:pathLst>
                <a:path extrusionOk="0" h="868" w="434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10"/>
            <p:cNvSpPr/>
            <p:nvPr/>
          </p:nvSpPr>
          <p:spPr>
            <a:xfrm>
              <a:off x="2608700" y="3971625"/>
              <a:ext cx="64250" cy="68400"/>
            </a:xfrm>
            <a:custGeom>
              <a:rect b="b" l="l" r="r" t="t"/>
              <a:pathLst>
                <a:path extrusionOk="0" h="2736" w="257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10"/>
            <p:cNvSpPr/>
            <p:nvPr/>
          </p:nvSpPr>
          <p:spPr>
            <a:xfrm>
              <a:off x="4660175" y="396327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10"/>
            <p:cNvSpPr/>
            <p:nvPr/>
          </p:nvSpPr>
          <p:spPr>
            <a:xfrm>
              <a:off x="3045675" y="3974125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10"/>
            <p:cNvSpPr/>
            <p:nvPr/>
          </p:nvSpPr>
          <p:spPr>
            <a:xfrm>
              <a:off x="3644450" y="3980800"/>
              <a:ext cx="16700" cy="15850"/>
            </a:xfrm>
            <a:custGeom>
              <a:rect b="b" l="l" r="r" t="t"/>
              <a:pathLst>
                <a:path extrusionOk="0" h="634" w="668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10"/>
            <p:cNvSpPr/>
            <p:nvPr/>
          </p:nvSpPr>
          <p:spPr>
            <a:xfrm>
              <a:off x="4846975" y="4006650"/>
              <a:ext cx="10850" cy="24200"/>
            </a:xfrm>
            <a:custGeom>
              <a:rect b="b" l="l" r="r" t="t"/>
              <a:pathLst>
                <a:path extrusionOk="0" h="968" w="434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10"/>
            <p:cNvSpPr/>
            <p:nvPr/>
          </p:nvSpPr>
          <p:spPr>
            <a:xfrm>
              <a:off x="4615975" y="4009150"/>
              <a:ext cx="27525" cy="44225"/>
            </a:xfrm>
            <a:custGeom>
              <a:rect b="b" l="l" r="r" t="t"/>
              <a:pathLst>
                <a:path extrusionOk="0" h="1769" w="1101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10"/>
            <p:cNvSpPr/>
            <p:nvPr/>
          </p:nvSpPr>
          <p:spPr>
            <a:xfrm>
              <a:off x="4502550" y="4026650"/>
              <a:ext cx="18375" cy="19225"/>
            </a:xfrm>
            <a:custGeom>
              <a:rect b="b" l="l" r="r" t="t"/>
              <a:pathLst>
                <a:path extrusionOk="0" h="769" w="735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10"/>
            <p:cNvSpPr/>
            <p:nvPr/>
          </p:nvSpPr>
          <p:spPr>
            <a:xfrm>
              <a:off x="6083675" y="403832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10"/>
            <p:cNvSpPr/>
            <p:nvPr/>
          </p:nvSpPr>
          <p:spPr>
            <a:xfrm>
              <a:off x="6217950" y="4050850"/>
              <a:ext cx="15875" cy="15025"/>
            </a:xfrm>
            <a:custGeom>
              <a:rect b="b" l="l" r="r" t="t"/>
              <a:pathLst>
                <a:path extrusionOk="0" h="601" w="635">
                  <a:moveTo>
                    <a:pt x="67" y="67"/>
                  </a:moveTo>
                  <a:cubicBezTo>
                    <a:pt x="0" y="467"/>
                    <a:pt x="634" y="601"/>
                    <a:pt x="634" y="200"/>
                  </a:cubicBezTo>
                  <a:cubicBezTo>
                    <a:pt x="434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10"/>
            <p:cNvSpPr/>
            <p:nvPr/>
          </p:nvSpPr>
          <p:spPr>
            <a:xfrm>
              <a:off x="3169925" y="4081700"/>
              <a:ext cx="14200" cy="15875"/>
            </a:xfrm>
            <a:custGeom>
              <a:rect b="b" l="l" r="r" t="t"/>
              <a:pathLst>
                <a:path extrusionOk="0" h="635" w="568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10"/>
            <p:cNvSpPr/>
            <p:nvPr/>
          </p:nvSpPr>
          <p:spPr>
            <a:xfrm>
              <a:off x="2760475" y="4084200"/>
              <a:ext cx="10875" cy="8375"/>
            </a:xfrm>
            <a:custGeom>
              <a:rect b="b" l="l" r="r" t="t"/>
              <a:pathLst>
                <a:path extrusionOk="0" h="335" w="435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10"/>
            <p:cNvSpPr/>
            <p:nvPr/>
          </p:nvSpPr>
          <p:spPr>
            <a:xfrm>
              <a:off x="2873900" y="4085025"/>
              <a:ext cx="26700" cy="55075"/>
            </a:xfrm>
            <a:custGeom>
              <a:rect b="b" l="l" r="r" t="t"/>
              <a:pathLst>
                <a:path extrusionOk="0" h="2203" w="1068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10"/>
            <p:cNvSpPr/>
            <p:nvPr/>
          </p:nvSpPr>
          <p:spPr>
            <a:xfrm>
              <a:off x="6193750" y="4082525"/>
              <a:ext cx="18375" cy="26725"/>
            </a:xfrm>
            <a:custGeom>
              <a:rect b="b" l="l" r="r" t="t"/>
              <a:pathLst>
                <a:path extrusionOk="0" h="1069" w="735">
                  <a:moveTo>
                    <a:pt x="735" y="534"/>
                  </a:moveTo>
                  <a:cubicBezTo>
                    <a:pt x="1" y="1"/>
                    <a:pt x="201" y="1068"/>
                    <a:pt x="735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10"/>
            <p:cNvSpPr/>
            <p:nvPr/>
          </p:nvSpPr>
          <p:spPr>
            <a:xfrm>
              <a:off x="3394250" y="4095875"/>
              <a:ext cx="24225" cy="25875"/>
            </a:xfrm>
            <a:custGeom>
              <a:rect b="b" l="l" r="r" t="t"/>
              <a:pathLst>
                <a:path extrusionOk="0" h="1035" w="969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10"/>
            <p:cNvSpPr/>
            <p:nvPr/>
          </p:nvSpPr>
          <p:spPr>
            <a:xfrm>
              <a:off x="4934525" y="4096700"/>
              <a:ext cx="19200" cy="22550"/>
            </a:xfrm>
            <a:custGeom>
              <a:rect b="b" l="l" r="r" t="t"/>
              <a:pathLst>
                <a:path extrusionOk="0" h="902" w="768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10"/>
            <p:cNvSpPr/>
            <p:nvPr/>
          </p:nvSpPr>
          <p:spPr>
            <a:xfrm>
              <a:off x="5135500" y="4103375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10"/>
            <p:cNvSpPr/>
            <p:nvPr/>
          </p:nvSpPr>
          <p:spPr>
            <a:xfrm>
              <a:off x="3551050" y="4106725"/>
              <a:ext cx="12525" cy="7525"/>
            </a:xfrm>
            <a:custGeom>
              <a:rect b="b" l="l" r="r" t="t"/>
              <a:pathLst>
                <a:path extrusionOk="0" h="301" w="501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10"/>
            <p:cNvSpPr/>
            <p:nvPr/>
          </p:nvSpPr>
          <p:spPr>
            <a:xfrm>
              <a:off x="6281325" y="4111725"/>
              <a:ext cx="22550" cy="28375"/>
            </a:xfrm>
            <a:custGeom>
              <a:rect b="b" l="l" r="r" t="t"/>
              <a:pathLst>
                <a:path extrusionOk="0" h="1135" w="902">
                  <a:moveTo>
                    <a:pt x="601" y="1134"/>
                  </a:moveTo>
                  <a:cubicBezTo>
                    <a:pt x="467" y="667"/>
                    <a:pt x="734" y="567"/>
                    <a:pt x="901" y="401"/>
                  </a:cubicBezTo>
                  <a:cubicBezTo>
                    <a:pt x="601" y="401"/>
                    <a:pt x="701" y="0"/>
                    <a:pt x="301" y="100"/>
                  </a:cubicBezTo>
                  <a:cubicBezTo>
                    <a:pt x="0" y="467"/>
                    <a:pt x="167" y="1001"/>
                    <a:pt x="601" y="1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10"/>
            <p:cNvSpPr/>
            <p:nvPr/>
          </p:nvSpPr>
          <p:spPr>
            <a:xfrm>
              <a:off x="3511000" y="4114225"/>
              <a:ext cx="15050" cy="15025"/>
            </a:xfrm>
            <a:custGeom>
              <a:rect b="b" l="l" r="r" t="t"/>
              <a:pathLst>
                <a:path extrusionOk="0" h="601" w="602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10"/>
            <p:cNvSpPr/>
            <p:nvPr/>
          </p:nvSpPr>
          <p:spPr>
            <a:xfrm>
              <a:off x="5176375" y="4125050"/>
              <a:ext cx="9200" cy="25900"/>
            </a:xfrm>
            <a:custGeom>
              <a:rect b="b" l="l" r="r" t="t"/>
              <a:pathLst>
                <a:path extrusionOk="0" h="1036" w="368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10"/>
            <p:cNvSpPr/>
            <p:nvPr/>
          </p:nvSpPr>
          <p:spPr>
            <a:xfrm>
              <a:off x="6085350" y="4132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10"/>
            <p:cNvSpPr/>
            <p:nvPr/>
          </p:nvSpPr>
          <p:spPr>
            <a:xfrm>
              <a:off x="4879500" y="4135900"/>
              <a:ext cx="52550" cy="48400"/>
            </a:xfrm>
            <a:custGeom>
              <a:rect b="b" l="l" r="r" t="t"/>
              <a:pathLst>
                <a:path extrusionOk="0" h="1936" w="2102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10"/>
            <p:cNvSpPr/>
            <p:nvPr/>
          </p:nvSpPr>
          <p:spPr>
            <a:xfrm>
              <a:off x="5153025" y="4140900"/>
              <a:ext cx="28375" cy="22550"/>
            </a:xfrm>
            <a:custGeom>
              <a:rect b="b" l="l" r="r" t="t"/>
              <a:pathLst>
                <a:path extrusionOk="0" h="902" w="1135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10"/>
            <p:cNvSpPr/>
            <p:nvPr/>
          </p:nvSpPr>
          <p:spPr>
            <a:xfrm>
              <a:off x="5703400" y="4143400"/>
              <a:ext cx="7550" cy="7550"/>
            </a:xfrm>
            <a:custGeom>
              <a:rect b="b" l="l" r="r" t="t"/>
              <a:pathLst>
                <a:path extrusionOk="0" h="302" w="302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10"/>
            <p:cNvSpPr/>
            <p:nvPr/>
          </p:nvSpPr>
          <p:spPr>
            <a:xfrm>
              <a:off x="6284650" y="4168425"/>
              <a:ext cx="19225" cy="20875"/>
            </a:xfrm>
            <a:custGeom>
              <a:rect b="b" l="l" r="r" t="t"/>
              <a:pathLst>
                <a:path extrusionOk="0" h="835" w="769">
                  <a:moveTo>
                    <a:pt x="34" y="167"/>
                  </a:moveTo>
                  <a:cubicBezTo>
                    <a:pt x="1" y="401"/>
                    <a:pt x="34" y="601"/>
                    <a:pt x="168" y="768"/>
                  </a:cubicBezTo>
                  <a:cubicBezTo>
                    <a:pt x="635" y="834"/>
                    <a:pt x="601" y="401"/>
                    <a:pt x="768" y="167"/>
                  </a:cubicBezTo>
                  <a:cubicBezTo>
                    <a:pt x="535" y="1"/>
                    <a:pt x="234" y="1"/>
                    <a:pt x="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10"/>
            <p:cNvSpPr/>
            <p:nvPr/>
          </p:nvSpPr>
          <p:spPr>
            <a:xfrm>
              <a:off x="4560925" y="4184275"/>
              <a:ext cx="15875" cy="19200"/>
            </a:xfrm>
            <a:custGeom>
              <a:rect b="b" l="l" r="r" t="t"/>
              <a:pathLst>
                <a:path extrusionOk="0" h="768" w="635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10"/>
            <p:cNvSpPr/>
            <p:nvPr/>
          </p:nvSpPr>
          <p:spPr>
            <a:xfrm>
              <a:off x="5902725" y="4180925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10"/>
            <p:cNvSpPr/>
            <p:nvPr/>
          </p:nvSpPr>
          <p:spPr>
            <a:xfrm>
              <a:off x="5037925" y="4175925"/>
              <a:ext cx="50075" cy="101775"/>
            </a:xfrm>
            <a:custGeom>
              <a:rect b="b" l="l" r="r" t="t"/>
              <a:pathLst>
                <a:path extrusionOk="0" h="4071" w="2003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10"/>
            <p:cNvSpPr/>
            <p:nvPr/>
          </p:nvSpPr>
          <p:spPr>
            <a:xfrm>
              <a:off x="6080350" y="41876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10"/>
            <p:cNvSpPr/>
            <p:nvPr/>
          </p:nvSpPr>
          <p:spPr>
            <a:xfrm>
              <a:off x="3930475" y="4195100"/>
              <a:ext cx="103425" cy="140125"/>
            </a:xfrm>
            <a:custGeom>
              <a:rect b="b" l="l" r="r" t="t"/>
              <a:pathLst>
                <a:path extrusionOk="0" h="5605" w="4137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10"/>
            <p:cNvSpPr/>
            <p:nvPr/>
          </p:nvSpPr>
          <p:spPr>
            <a:xfrm>
              <a:off x="4431675" y="4218450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10"/>
            <p:cNvSpPr/>
            <p:nvPr/>
          </p:nvSpPr>
          <p:spPr>
            <a:xfrm>
              <a:off x="5123825" y="4217625"/>
              <a:ext cx="30050" cy="34225"/>
            </a:xfrm>
            <a:custGeom>
              <a:rect b="b" l="l" r="r" t="t"/>
              <a:pathLst>
                <a:path extrusionOk="0" h="1369" w="1202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10"/>
            <p:cNvSpPr/>
            <p:nvPr/>
          </p:nvSpPr>
          <p:spPr>
            <a:xfrm>
              <a:off x="4663500" y="42318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10"/>
            <p:cNvSpPr/>
            <p:nvPr/>
          </p:nvSpPr>
          <p:spPr>
            <a:xfrm>
              <a:off x="6310500" y="4268500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10"/>
            <p:cNvSpPr/>
            <p:nvPr/>
          </p:nvSpPr>
          <p:spPr>
            <a:xfrm>
              <a:off x="2850550" y="4290175"/>
              <a:ext cx="12525" cy="11700"/>
            </a:xfrm>
            <a:custGeom>
              <a:rect b="b" l="l" r="r" t="t"/>
              <a:pathLst>
                <a:path extrusionOk="0" h="468" w="501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10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10"/>
            <p:cNvSpPr/>
            <p:nvPr/>
          </p:nvSpPr>
          <p:spPr>
            <a:xfrm>
              <a:off x="3988025" y="4303525"/>
              <a:ext cx="71725" cy="110925"/>
            </a:xfrm>
            <a:custGeom>
              <a:rect b="b" l="l" r="r" t="t"/>
              <a:pathLst>
                <a:path extrusionOk="0" fill="none" h="4437" w="2869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10"/>
            <p:cNvSpPr/>
            <p:nvPr/>
          </p:nvSpPr>
          <p:spPr>
            <a:xfrm>
              <a:off x="4612625" y="4310200"/>
              <a:ext cx="11700" cy="25025"/>
            </a:xfrm>
            <a:custGeom>
              <a:rect b="b" l="l" r="r" t="t"/>
              <a:pathLst>
                <a:path extrusionOk="0" h="1001" w="468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10"/>
            <p:cNvSpPr/>
            <p:nvPr/>
          </p:nvSpPr>
          <p:spPr>
            <a:xfrm>
              <a:off x="5915225" y="432687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10"/>
            <p:cNvSpPr/>
            <p:nvPr/>
          </p:nvSpPr>
          <p:spPr>
            <a:xfrm>
              <a:off x="4180650" y="4351900"/>
              <a:ext cx="12550" cy="7525"/>
            </a:xfrm>
            <a:custGeom>
              <a:rect b="b" l="l" r="r" t="t"/>
              <a:pathLst>
                <a:path extrusionOk="0" h="301" w="502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10"/>
            <p:cNvSpPr/>
            <p:nvPr/>
          </p:nvSpPr>
          <p:spPr>
            <a:xfrm>
              <a:off x="4298250" y="4351050"/>
              <a:ext cx="17525" cy="22550"/>
            </a:xfrm>
            <a:custGeom>
              <a:rect b="b" l="l" r="r" t="t"/>
              <a:pathLst>
                <a:path extrusionOk="0" h="902" w="701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10"/>
            <p:cNvSpPr/>
            <p:nvPr/>
          </p:nvSpPr>
          <p:spPr>
            <a:xfrm>
              <a:off x="4420825" y="4384425"/>
              <a:ext cx="13375" cy="19200"/>
            </a:xfrm>
            <a:custGeom>
              <a:rect b="b" l="l" r="r" t="t"/>
              <a:pathLst>
                <a:path extrusionOk="0" h="768" w="535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10"/>
            <p:cNvSpPr/>
            <p:nvPr/>
          </p:nvSpPr>
          <p:spPr>
            <a:xfrm>
              <a:off x="5758450" y="4391075"/>
              <a:ext cx="16700" cy="12550"/>
            </a:xfrm>
            <a:custGeom>
              <a:rect b="b" l="l" r="r" t="t"/>
              <a:pathLst>
                <a:path extrusionOk="0" h="502" w="668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10"/>
            <p:cNvSpPr/>
            <p:nvPr/>
          </p:nvSpPr>
          <p:spPr>
            <a:xfrm>
              <a:off x="3005650" y="4409425"/>
              <a:ext cx="9200" cy="26725"/>
            </a:xfrm>
            <a:custGeom>
              <a:rect b="b" l="l" r="r" t="t"/>
              <a:pathLst>
                <a:path extrusionOk="0" h="1069" w="368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10"/>
            <p:cNvSpPr/>
            <p:nvPr/>
          </p:nvSpPr>
          <p:spPr>
            <a:xfrm>
              <a:off x="4283225" y="4435275"/>
              <a:ext cx="18375" cy="15875"/>
            </a:xfrm>
            <a:custGeom>
              <a:rect b="b" l="l" r="r" t="t"/>
              <a:pathLst>
                <a:path extrusionOk="0" h="635" w="735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10"/>
            <p:cNvSpPr/>
            <p:nvPr/>
          </p:nvSpPr>
          <p:spPr>
            <a:xfrm>
              <a:off x="4365800" y="4456975"/>
              <a:ext cx="4175" cy="4175"/>
            </a:xfrm>
            <a:custGeom>
              <a:rect b="b" l="l" r="r" t="t"/>
              <a:pathLst>
                <a:path extrusionOk="0" h="167" w="167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10"/>
            <p:cNvSpPr/>
            <p:nvPr/>
          </p:nvSpPr>
          <p:spPr>
            <a:xfrm>
              <a:off x="5214725" y="4451950"/>
              <a:ext cx="18375" cy="10050"/>
            </a:xfrm>
            <a:custGeom>
              <a:rect b="b" l="l" r="r" t="t"/>
              <a:pathLst>
                <a:path extrusionOk="0" h="402" w="735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10"/>
            <p:cNvSpPr/>
            <p:nvPr/>
          </p:nvSpPr>
          <p:spPr>
            <a:xfrm>
              <a:off x="3754525" y="4462800"/>
              <a:ext cx="18375" cy="10025"/>
            </a:xfrm>
            <a:custGeom>
              <a:rect b="b" l="l" r="r" t="t"/>
              <a:pathLst>
                <a:path extrusionOk="0" h="401" w="735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10"/>
            <p:cNvSpPr/>
            <p:nvPr/>
          </p:nvSpPr>
          <p:spPr>
            <a:xfrm>
              <a:off x="4989575" y="4471150"/>
              <a:ext cx="18375" cy="23375"/>
            </a:xfrm>
            <a:custGeom>
              <a:rect b="b" l="l" r="r" t="t"/>
              <a:pathLst>
                <a:path extrusionOk="0" h="935" w="735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10"/>
            <p:cNvSpPr/>
            <p:nvPr/>
          </p:nvSpPr>
          <p:spPr>
            <a:xfrm>
              <a:off x="3733675" y="4502000"/>
              <a:ext cx="15025" cy="15025"/>
            </a:xfrm>
            <a:custGeom>
              <a:rect b="b" l="l" r="r" t="t"/>
              <a:pathLst>
                <a:path extrusionOk="0" h="601" w="601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10"/>
            <p:cNvSpPr/>
            <p:nvPr/>
          </p:nvSpPr>
          <p:spPr>
            <a:xfrm>
              <a:off x="5553300" y="4526175"/>
              <a:ext cx="14200" cy="24225"/>
            </a:xfrm>
            <a:custGeom>
              <a:rect b="b" l="l" r="r" t="t"/>
              <a:pathLst>
                <a:path extrusionOk="0" h="969" w="568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10"/>
            <p:cNvSpPr/>
            <p:nvPr/>
          </p:nvSpPr>
          <p:spPr>
            <a:xfrm>
              <a:off x="4063075" y="4542025"/>
              <a:ext cx="44225" cy="45900"/>
            </a:xfrm>
            <a:custGeom>
              <a:rect b="b" l="l" r="r" t="t"/>
              <a:pathLst>
                <a:path extrusionOk="0" h="1836" w="1769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10"/>
            <p:cNvSpPr/>
            <p:nvPr/>
          </p:nvSpPr>
          <p:spPr>
            <a:xfrm>
              <a:off x="4796100" y="4557875"/>
              <a:ext cx="50900" cy="96750"/>
            </a:xfrm>
            <a:custGeom>
              <a:rect b="b" l="l" r="r" t="t"/>
              <a:pathLst>
                <a:path extrusionOk="0" h="3870" w="2036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10"/>
            <p:cNvSpPr/>
            <p:nvPr/>
          </p:nvSpPr>
          <p:spPr>
            <a:xfrm>
              <a:off x="3536025" y="4594575"/>
              <a:ext cx="15875" cy="13350"/>
            </a:xfrm>
            <a:custGeom>
              <a:rect b="b" l="l" r="r" t="t"/>
              <a:pathLst>
                <a:path extrusionOk="0" h="534" w="635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10"/>
            <p:cNvSpPr/>
            <p:nvPr/>
          </p:nvSpPr>
          <p:spPr>
            <a:xfrm>
              <a:off x="4297400" y="4630425"/>
              <a:ext cx="15875" cy="14200"/>
            </a:xfrm>
            <a:custGeom>
              <a:rect b="b" l="l" r="r" t="t"/>
              <a:pathLst>
                <a:path extrusionOk="0" h="568" w="635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10"/>
            <p:cNvSpPr/>
            <p:nvPr/>
          </p:nvSpPr>
          <p:spPr>
            <a:xfrm>
              <a:off x="4012200" y="4634600"/>
              <a:ext cx="9200" cy="26700"/>
            </a:xfrm>
            <a:custGeom>
              <a:rect b="b" l="l" r="r" t="t"/>
              <a:pathLst>
                <a:path extrusionOk="0" h="1068" w="368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10"/>
            <p:cNvSpPr/>
            <p:nvPr/>
          </p:nvSpPr>
          <p:spPr>
            <a:xfrm>
              <a:off x="3345900" y="4662950"/>
              <a:ext cx="7525" cy="7525"/>
            </a:xfrm>
            <a:custGeom>
              <a:rect b="b" l="l" r="r" t="t"/>
              <a:pathLst>
                <a:path extrusionOk="0" h="301" w="301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10"/>
            <p:cNvSpPr/>
            <p:nvPr/>
          </p:nvSpPr>
          <p:spPr>
            <a:xfrm>
              <a:off x="6195425" y="4661275"/>
              <a:ext cx="16700" cy="18375"/>
            </a:xfrm>
            <a:custGeom>
              <a:rect b="b" l="l" r="r" t="t"/>
              <a:pathLst>
                <a:path extrusionOk="0" h="735" w="668">
                  <a:moveTo>
                    <a:pt x="668" y="368"/>
                  </a:moveTo>
                  <a:cubicBezTo>
                    <a:pt x="434" y="368"/>
                    <a:pt x="534" y="1"/>
                    <a:pt x="234" y="101"/>
                  </a:cubicBezTo>
                  <a:cubicBezTo>
                    <a:pt x="1" y="501"/>
                    <a:pt x="601" y="735"/>
                    <a:pt x="6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10"/>
            <p:cNvSpPr/>
            <p:nvPr/>
          </p:nvSpPr>
          <p:spPr>
            <a:xfrm>
              <a:off x="6279650" y="4668775"/>
              <a:ext cx="4200" cy="4200"/>
            </a:xfrm>
            <a:custGeom>
              <a:rect b="b" l="l" r="r" t="t"/>
              <a:pathLst>
                <a:path extrusionOk="0" h="168" w="168">
                  <a:moveTo>
                    <a:pt x="67" y="68"/>
                  </a:moveTo>
                  <a:cubicBezTo>
                    <a:pt x="168" y="168"/>
                    <a:pt x="1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10"/>
            <p:cNvSpPr/>
            <p:nvPr/>
          </p:nvSpPr>
          <p:spPr>
            <a:xfrm>
              <a:off x="5626700" y="4678800"/>
              <a:ext cx="15025" cy="14200"/>
            </a:xfrm>
            <a:custGeom>
              <a:rect b="b" l="l" r="r" t="t"/>
              <a:pathLst>
                <a:path extrusionOk="0" h="568" w="601">
                  <a:moveTo>
                    <a:pt x="0" y="434"/>
                  </a:moveTo>
                  <a:cubicBezTo>
                    <a:pt x="600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10"/>
            <p:cNvSpPr/>
            <p:nvPr/>
          </p:nvSpPr>
          <p:spPr>
            <a:xfrm>
              <a:off x="5646700" y="4687975"/>
              <a:ext cx="4200" cy="3350"/>
            </a:xfrm>
            <a:custGeom>
              <a:rect b="b" l="l" r="r" t="t"/>
              <a:pathLst>
                <a:path extrusionOk="0" h="134" w="168">
                  <a:moveTo>
                    <a:pt x="67" y="67"/>
                  </a:moveTo>
                  <a:cubicBezTo>
                    <a:pt x="167" y="134"/>
                    <a:pt x="1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10"/>
            <p:cNvSpPr/>
            <p:nvPr/>
          </p:nvSpPr>
          <p:spPr>
            <a:xfrm>
              <a:off x="4444175" y="4697975"/>
              <a:ext cx="11700" cy="25050"/>
            </a:xfrm>
            <a:custGeom>
              <a:rect b="b" l="l" r="r" t="t"/>
              <a:pathLst>
                <a:path extrusionOk="0" h="1002" w="468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10"/>
            <p:cNvSpPr/>
            <p:nvPr/>
          </p:nvSpPr>
          <p:spPr>
            <a:xfrm>
              <a:off x="4129775" y="4707975"/>
              <a:ext cx="15050" cy="13375"/>
            </a:xfrm>
            <a:custGeom>
              <a:rect b="b" l="l" r="r" t="t"/>
              <a:pathLst>
                <a:path extrusionOk="0" h="535" w="602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10"/>
            <p:cNvSpPr/>
            <p:nvPr/>
          </p:nvSpPr>
          <p:spPr>
            <a:xfrm>
              <a:off x="6219625" y="471797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10"/>
            <p:cNvSpPr/>
            <p:nvPr/>
          </p:nvSpPr>
          <p:spPr>
            <a:xfrm>
              <a:off x="5075450" y="47830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8" y="34"/>
                  </a:moveTo>
                  <a:cubicBezTo>
                    <a:pt x="168" y="134"/>
                    <a:pt x="1" y="1"/>
                    <a:pt x="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10"/>
            <p:cNvSpPr/>
            <p:nvPr/>
          </p:nvSpPr>
          <p:spPr>
            <a:xfrm>
              <a:off x="6162900" y="4783025"/>
              <a:ext cx="4200" cy="3375"/>
            </a:xfrm>
            <a:custGeom>
              <a:rect b="b" l="l" r="r" t="t"/>
              <a:pathLst>
                <a:path extrusionOk="0" h="135" w="168">
                  <a:moveTo>
                    <a:pt x="67" y="34"/>
                  </a:moveTo>
                  <a:cubicBezTo>
                    <a:pt x="168" y="134"/>
                    <a:pt x="1" y="1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10"/>
            <p:cNvSpPr/>
            <p:nvPr/>
          </p:nvSpPr>
          <p:spPr>
            <a:xfrm>
              <a:off x="4470025" y="4794700"/>
              <a:ext cx="19200" cy="15050"/>
            </a:xfrm>
            <a:custGeom>
              <a:rect b="b" l="l" r="r" t="t"/>
              <a:pathLst>
                <a:path extrusionOk="0" h="602" w="768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10"/>
            <p:cNvSpPr/>
            <p:nvPr/>
          </p:nvSpPr>
          <p:spPr>
            <a:xfrm>
              <a:off x="6147900" y="4804725"/>
              <a:ext cx="4200" cy="4175"/>
            </a:xfrm>
            <a:custGeom>
              <a:rect b="b" l="l" r="r" t="t"/>
              <a:pathLst>
                <a:path extrusionOk="0" h="167" w="168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10"/>
            <p:cNvSpPr/>
            <p:nvPr/>
          </p:nvSpPr>
          <p:spPr>
            <a:xfrm>
              <a:off x="4812775" y="4805550"/>
              <a:ext cx="23375" cy="24200"/>
            </a:xfrm>
            <a:custGeom>
              <a:rect b="b" l="l" r="r" t="t"/>
              <a:pathLst>
                <a:path extrusionOk="0" h="968" w="935">
                  <a:moveTo>
                    <a:pt x="334" y="34"/>
                  </a:moveTo>
                  <a:cubicBezTo>
                    <a:pt x="267" y="534"/>
                    <a:pt x="0" y="968"/>
                    <a:pt x="768" y="901"/>
                  </a:cubicBezTo>
                  <a:cubicBezTo>
                    <a:pt x="734" y="634"/>
                    <a:pt x="768" y="367"/>
                    <a:pt x="934" y="167"/>
                  </a:cubicBezTo>
                  <a:cubicBezTo>
                    <a:pt x="634" y="201"/>
                    <a:pt x="601" y="0"/>
                    <a:pt x="3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10"/>
            <p:cNvSpPr/>
            <p:nvPr/>
          </p:nvSpPr>
          <p:spPr>
            <a:xfrm>
              <a:off x="6120375" y="4800550"/>
              <a:ext cx="29200" cy="35050"/>
            </a:xfrm>
            <a:custGeom>
              <a:rect b="b" l="l" r="r" t="t"/>
              <a:pathLst>
                <a:path extrusionOk="0" h="1402" w="1168">
                  <a:moveTo>
                    <a:pt x="301" y="1401"/>
                  </a:moveTo>
                  <a:cubicBezTo>
                    <a:pt x="568" y="1268"/>
                    <a:pt x="901" y="1268"/>
                    <a:pt x="1168" y="1401"/>
                  </a:cubicBezTo>
                  <a:cubicBezTo>
                    <a:pt x="968" y="934"/>
                    <a:pt x="1135" y="901"/>
                    <a:pt x="1168" y="367"/>
                  </a:cubicBezTo>
                  <a:cubicBezTo>
                    <a:pt x="901" y="334"/>
                    <a:pt x="201" y="0"/>
                    <a:pt x="1" y="367"/>
                  </a:cubicBezTo>
                  <a:cubicBezTo>
                    <a:pt x="234" y="601"/>
                    <a:pt x="601" y="1068"/>
                    <a:pt x="301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10"/>
            <p:cNvSpPr/>
            <p:nvPr/>
          </p:nvSpPr>
          <p:spPr>
            <a:xfrm>
              <a:off x="6272975" y="4812225"/>
              <a:ext cx="3375" cy="3350"/>
            </a:xfrm>
            <a:custGeom>
              <a:rect b="b" l="l" r="r" t="t"/>
              <a:pathLst>
                <a:path extrusionOk="0" h="134" w="135">
                  <a:moveTo>
                    <a:pt x="34" y="34"/>
                  </a:moveTo>
                  <a:cubicBezTo>
                    <a:pt x="134" y="134"/>
                    <a:pt x="1" y="0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10"/>
            <p:cNvSpPr/>
            <p:nvPr/>
          </p:nvSpPr>
          <p:spPr>
            <a:xfrm>
              <a:off x="4111450" y="4810550"/>
              <a:ext cx="18350" cy="33375"/>
            </a:xfrm>
            <a:custGeom>
              <a:rect b="b" l="l" r="r" t="t"/>
              <a:pathLst>
                <a:path extrusionOk="0" h="1335" w="734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10"/>
            <p:cNvSpPr/>
            <p:nvPr/>
          </p:nvSpPr>
          <p:spPr>
            <a:xfrm>
              <a:off x="3646100" y="4828075"/>
              <a:ext cx="15050" cy="14200"/>
            </a:xfrm>
            <a:custGeom>
              <a:rect b="b" l="l" r="r" t="t"/>
              <a:pathLst>
                <a:path extrusionOk="0" h="568" w="602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10"/>
            <p:cNvSpPr/>
            <p:nvPr/>
          </p:nvSpPr>
          <p:spPr>
            <a:xfrm>
              <a:off x="6129550" y="4831400"/>
              <a:ext cx="16700" cy="18375"/>
            </a:xfrm>
            <a:custGeom>
              <a:rect b="b" l="l" r="r" t="t"/>
              <a:pathLst>
                <a:path extrusionOk="0" h="735" w="668">
                  <a:moveTo>
                    <a:pt x="234" y="167"/>
                  </a:moveTo>
                  <a:cubicBezTo>
                    <a:pt x="167" y="334"/>
                    <a:pt x="0" y="434"/>
                    <a:pt x="67" y="734"/>
                  </a:cubicBezTo>
                  <a:lnTo>
                    <a:pt x="501" y="734"/>
                  </a:lnTo>
                  <a:cubicBezTo>
                    <a:pt x="467" y="468"/>
                    <a:pt x="668" y="1"/>
                    <a:pt x="2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10"/>
            <p:cNvSpPr/>
            <p:nvPr/>
          </p:nvSpPr>
          <p:spPr>
            <a:xfrm>
              <a:off x="6288825" y="48647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10"/>
            <p:cNvSpPr/>
            <p:nvPr/>
          </p:nvSpPr>
          <p:spPr>
            <a:xfrm>
              <a:off x="6336375" y="486475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10"/>
            <p:cNvSpPr/>
            <p:nvPr/>
          </p:nvSpPr>
          <p:spPr>
            <a:xfrm>
              <a:off x="5690900" y="4866425"/>
              <a:ext cx="3350" cy="4200"/>
            </a:xfrm>
            <a:custGeom>
              <a:rect b="b" l="l" r="r" t="t"/>
              <a:pathLst>
                <a:path extrusionOk="0" h="168" w="134">
                  <a:moveTo>
                    <a:pt x="67" y="67"/>
                  </a:moveTo>
                  <a:cubicBezTo>
                    <a:pt x="134" y="167"/>
                    <a:pt x="1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10"/>
            <p:cNvSpPr/>
            <p:nvPr/>
          </p:nvSpPr>
          <p:spPr>
            <a:xfrm>
              <a:off x="6186250" y="4862250"/>
              <a:ext cx="20875" cy="16700"/>
            </a:xfrm>
            <a:custGeom>
              <a:rect b="b" l="l" r="r" t="t"/>
              <a:pathLst>
                <a:path extrusionOk="0" h="668" w="835">
                  <a:moveTo>
                    <a:pt x="1" y="234"/>
                  </a:moveTo>
                  <a:cubicBezTo>
                    <a:pt x="1" y="668"/>
                    <a:pt x="368" y="668"/>
                    <a:pt x="735" y="668"/>
                  </a:cubicBezTo>
                  <a:cubicBezTo>
                    <a:pt x="835" y="1"/>
                    <a:pt x="401" y="67"/>
                    <a:pt x="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10"/>
            <p:cNvSpPr/>
            <p:nvPr/>
          </p:nvSpPr>
          <p:spPr>
            <a:xfrm>
              <a:off x="6257975" y="4872275"/>
              <a:ext cx="10025" cy="14200"/>
            </a:xfrm>
            <a:custGeom>
              <a:rect b="b" l="l" r="r" t="t"/>
              <a:pathLst>
                <a:path extrusionOk="0" h="568" w="401">
                  <a:moveTo>
                    <a:pt x="367" y="567"/>
                  </a:moveTo>
                  <a:cubicBezTo>
                    <a:pt x="334" y="367"/>
                    <a:pt x="401" y="33"/>
                    <a:pt x="201" y="0"/>
                  </a:cubicBezTo>
                  <a:cubicBezTo>
                    <a:pt x="0" y="200"/>
                    <a:pt x="0" y="534"/>
                    <a:pt x="367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10"/>
            <p:cNvSpPr/>
            <p:nvPr/>
          </p:nvSpPr>
          <p:spPr>
            <a:xfrm>
              <a:off x="6348050" y="4860600"/>
              <a:ext cx="5025" cy="36700"/>
            </a:xfrm>
            <a:custGeom>
              <a:rect b="b" l="l" r="r" t="t"/>
              <a:pathLst>
                <a:path extrusionOk="0" h="1468" w="201">
                  <a:moveTo>
                    <a:pt x="133" y="600"/>
                  </a:moveTo>
                  <a:cubicBezTo>
                    <a:pt x="200" y="0"/>
                    <a:pt x="0" y="1468"/>
                    <a:pt x="133" y="6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10"/>
            <p:cNvSpPr/>
            <p:nvPr/>
          </p:nvSpPr>
          <p:spPr>
            <a:xfrm>
              <a:off x="6354700" y="48939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10"/>
            <p:cNvSpPr/>
            <p:nvPr/>
          </p:nvSpPr>
          <p:spPr>
            <a:xfrm>
              <a:off x="6363875" y="4910625"/>
              <a:ext cx="21725" cy="20875"/>
            </a:xfrm>
            <a:custGeom>
              <a:rect b="b" l="l" r="r" t="t"/>
              <a:pathLst>
                <a:path extrusionOk="0" h="835" w="869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10"/>
            <p:cNvSpPr/>
            <p:nvPr/>
          </p:nvSpPr>
          <p:spPr>
            <a:xfrm>
              <a:off x="6290500" y="3050125"/>
              <a:ext cx="4200" cy="2525"/>
            </a:xfrm>
            <a:custGeom>
              <a:rect b="b" l="l" r="r" t="t"/>
              <a:pathLst>
                <a:path extrusionOk="0" h="101" w="168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10"/>
            <p:cNvSpPr/>
            <p:nvPr/>
          </p:nvSpPr>
          <p:spPr>
            <a:xfrm>
              <a:off x="6283000" y="3045950"/>
              <a:ext cx="7525" cy="4200"/>
            </a:xfrm>
            <a:custGeom>
              <a:rect b="b" l="l" r="r" t="t"/>
              <a:pathLst>
                <a:path extrusionOk="0" h="168" w="301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10"/>
            <p:cNvSpPr/>
            <p:nvPr/>
          </p:nvSpPr>
          <p:spPr>
            <a:xfrm>
              <a:off x="4733550" y="389822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10"/>
            <p:cNvSpPr/>
            <p:nvPr/>
          </p:nvSpPr>
          <p:spPr>
            <a:xfrm>
              <a:off x="4575950" y="3984950"/>
              <a:ext cx="30025" cy="24225"/>
            </a:xfrm>
            <a:custGeom>
              <a:rect b="b" l="l" r="r" t="t"/>
              <a:pathLst>
                <a:path extrusionOk="0" h="969" w="1201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10"/>
            <p:cNvSpPr/>
            <p:nvPr/>
          </p:nvSpPr>
          <p:spPr>
            <a:xfrm>
              <a:off x="6169575" y="4089200"/>
              <a:ext cx="38375" cy="32550"/>
            </a:xfrm>
            <a:custGeom>
              <a:rect b="b" l="l" r="r" t="t"/>
              <a:pathLst>
                <a:path extrusionOk="0" h="1302" w="1535">
                  <a:moveTo>
                    <a:pt x="668" y="1302"/>
                  </a:moveTo>
                  <a:cubicBezTo>
                    <a:pt x="1535" y="1235"/>
                    <a:pt x="534" y="134"/>
                    <a:pt x="534" y="1"/>
                  </a:cubicBezTo>
                  <a:cubicBezTo>
                    <a:pt x="1" y="434"/>
                    <a:pt x="968" y="601"/>
                    <a:pt x="668" y="13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10"/>
            <p:cNvSpPr/>
            <p:nvPr/>
          </p:nvSpPr>
          <p:spPr>
            <a:xfrm>
              <a:off x="2595350" y="4135900"/>
              <a:ext cx="70075" cy="70075"/>
            </a:xfrm>
            <a:custGeom>
              <a:rect b="b" l="l" r="r" t="t"/>
              <a:pathLst>
                <a:path extrusionOk="0" h="2803" w="2803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10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10"/>
            <p:cNvSpPr/>
            <p:nvPr/>
          </p:nvSpPr>
          <p:spPr>
            <a:xfrm>
              <a:off x="5178025" y="4251825"/>
              <a:ext cx="53400" cy="78400"/>
            </a:xfrm>
            <a:custGeom>
              <a:rect b="b" l="l" r="r" t="t"/>
              <a:pathLst>
                <a:path extrusionOk="0" fill="none" h="3136" w="2136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10"/>
            <p:cNvSpPr/>
            <p:nvPr/>
          </p:nvSpPr>
          <p:spPr>
            <a:xfrm>
              <a:off x="6188750" y="4883950"/>
              <a:ext cx="33400" cy="16700"/>
            </a:xfrm>
            <a:custGeom>
              <a:rect b="b" l="l" r="r" t="t"/>
              <a:pathLst>
                <a:path extrusionOk="0" h="668" w="1336">
                  <a:moveTo>
                    <a:pt x="768" y="400"/>
                  </a:moveTo>
                  <a:cubicBezTo>
                    <a:pt x="1335" y="667"/>
                    <a:pt x="1" y="0"/>
                    <a:pt x="768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85" name="Google Shape;2385;p10"/>
          <p:cNvSpPr/>
          <p:nvPr/>
        </p:nvSpPr>
        <p:spPr>
          <a:xfrm>
            <a:off x="-200975" y="-739776"/>
            <a:ext cx="4565298" cy="2377501"/>
          </a:xfrm>
          <a:custGeom>
            <a:rect b="b" l="l" r="r" t="t"/>
            <a:pathLst>
              <a:path extrusionOk="0" h="61260" w="117632">
                <a:moveTo>
                  <a:pt x="117632" y="0"/>
                </a:moveTo>
                <a:lnTo>
                  <a:pt x="117632" y="0"/>
                </a:lnTo>
                <a:cubicBezTo>
                  <a:pt x="116393" y="362"/>
                  <a:pt x="115214" y="863"/>
                  <a:pt x="114099" y="1480"/>
                </a:cubicBezTo>
                <a:lnTo>
                  <a:pt x="114099" y="1480"/>
                </a:lnTo>
                <a:cubicBezTo>
                  <a:pt x="115294" y="992"/>
                  <a:pt x="116473" y="499"/>
                  <a:pt x="117632" y="0"/>
                </a:cubicBezTo>
                <a:close/>
                <a:moveTo>
                  <a:pt x="1186" y="16080"/>
                </a:moveTo>
                <a:cubicBezTo>
                  <a:pt x="790" y="16080"/>
                  <a:pt x="426" y="16444"/>
                  <a:pt x="0" y="16444"/>
                </a:cubicBezTo>
                <a:lnTo>
                  <a:pt x="1186" y="16444"/>
                </a:lnTo>
                <a:lnTo>
                  <a:pt x="1186" y="16080"/>
                </a:lnTo>
                <a:close/>
                <a:moveTo>
                  <a:pt x="114099" y="1480"/>
                </a:moveTo>
                <a:lnTo>
                  <a:pt x="114099" y="1480"/>
                </a:lnTo>
                <a:cubicBezTo>
                  <a:pt x="103281" y="5902"/>
                  <a:pt x="91135" y="9979"/>
                  <a:pt x="81035" y="15289"/>
                </a:cubicBezTo>
                <a:cubicBezTo>
                  <a:pt x="81582" y="15441"/>
                  <a:pt x="82160" y="16292"/>
                  <a:pt x="82737" y="16444"/>
                </a:cubicBezTo>
                <a:lnTo>
                  <a:pt x="1186" y="16444"/>
                </a:lnTo>
                <a:lnTo>
                  <a:pt x="1186" y="25016"/>
                </a:lnTo>
                <a:cubicBezTo>
                  <a:pt x="1459" y="25016"/>
                  <a:pt x="1550" y="24286"/>
                  <a:pt x="1824" y="24286"/>
                </a:cubicBezTo>
                <a:cubicBezTo>
                  <a:pt x="6621" y="23393"/>
                  <a:pt x="11747" y="22808"/>
                  <a:pt x="16871" y="22808"/>
                </a:cubicBezTo>
                <a:cubicBezTo>
                  <a:pt x="27266" y="22808"/>
                  <a:pt x="37655" y="25216"/>
                  <a:pt x="45290" y="32341"/>
                </a:cubicBezTo>
                <a:cubicBezTo>
                  <a:pt x="53223" y="39758"/>
                  <a:pt x="56992" y="51126"/>
                  <a:pt x="66141" y="57326"/>
                </a:cubicBezTo>
                <a:cubicBezTo>
                  <a:pt x="69994" y="59951"/>
                  <a:pt x="74666" y="61259"/>
                  <a:pt x="79328" y="61259"/>
                </a:cubicBezTo>
                <a:cubicBezTo>
                  <a:pt x="86436" y="61259"/>
                  <a:pt x="93519" y="58217"/>
                  <a:pt x="97631" y="52159"/>
                </a:cubicBezTo>
                <a:cubicBezTo>
                  <a:pt x="100428" y="48056"/>
                  <a:pt x="101674" y="43132"/>
                  <a:pt x="101978" y="38208"/>
                </a:cubicBezTo>
                <a:cubicBezTo>
                  <a:pt x="102525" y="29758"/>
                  <a:pt x="100732" y="22645"/>
                  <a:pt x="103680" y="14438"/>
                </a:cubicBezTo>
                <a:cubicBezTo>
                  <a:pt x="105585" y="9119"/>
                  <a:pt x="109222" y="4182"/>
                  <a:pt x="114099" y="1480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6" name="Google Shape;2386;p10"/>
          <p:cNvSpPr/>
          <p:nvPr/>
        </p:nvSpPr>
        <p:spPr>
          <a:xfrm>
            <a:off x="1277919" y="337787"/>
            <a:ext cx="1093597" cy="1003202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7" name="Google Shape;2387;p10"/>
          <p:cNvSpPr txBox="1"/>
          <p:nvPr>
            <p:ph idx="1" type="body"/>
          </p:nvPr>
        </p:nvSpPr>
        <p:spPr>
          <a:xfrm>
            <a:off x="711725" y="2310100"/>
            <a:ext cx="3860400" cy="123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4700"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</a:lstStyle>
          <a:p/>
        </p:txBody>
      </p:sp>
      <p:pic>
        <p:nvPicPr>
          <p:cNvPr id="2388" name="Google Shape;2388;p10"/>
          <p:cNvPicPr preferRelativeResize="0"/>
          <p:nvPr/>
        </p:nvPicPr>
        <p:blipFill rotWithShape="1">
          <a:blip r:embed="rId2">
            <a:alphaModFix/>
          </a:blip>
          <a:srcRect b="36742" l="11881" r="25685" t="40312"/>
          <a:stretch/>
        </p:blipFill>
        <p:spPr>
          <a:xfrm rot="10800000">
            <a:off x="-8550" y="3868825"/>
            <a:ext cx="6891775" cy="1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bel"/>
              <a:buChar char="●"/>
              <a:defRPr sz="1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</p:sldLayoutIdLst>
  <mc:AlternateContent>
    <mc:Choice Requires="p14">
      <p:transition p14:dur="400">
        <p:fade/>
      </p:transition>
    </mc:Choice>
    <mc:Fallback>
      <p:transition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2.png"/><Relationship Id="rId5" Type="http://schemas.openxmlformats.org/officeDocument/2006/relationships/image" Target="../media/image9.png"/><Relationship Id="rId6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Relationship Id="rId9" Type="http://schemas.openxmlformats.org/officeDocument/2006/relationships/image" Target="../media/image18.png"/><Relationship Id="rId5" Type="http://schemas.openxmlformats.org/officeDocument/2006/relationships/image" Target="../media/image8.png"/><Relationship Id="rId6" Type="http://schemas.openxmlformats.org/officeDocument/2006/relationships/image" Target="../media/image15.png"/><Relationship Id="rId7" Type="http://schemas.openxmlformats.org/officeDocument/2006/relationships/image" Target="../media/image20.png"/><Relationship Id="rId8" Type="http://schemas.openxmlformats.org/officeDocument/2006/relationships/image" Target="../media/image17.png"/><Relationship Id="rId11" Type="http://schemas.openxmlformats.org/officeDocument/2006/relationships/image" Target="../media/image19.png"/><Relationship Id="rId10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A7D6"/>
        </a:solidFill>
      </p:bgPr>
    </p:bg>
    <p:spTree>
      <p:nvGrpSpPr>
        <p:cNvPr id="9470" name="Shape 9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1" name="Google Shape;9471;p40"/>
          <p:cNvSpPr txBox="1"/>
          <p:nvPr>
            <p:ph type="ctrTitle"/>
          </p:nvPr>
        </p:nvSpPr>
        <p:spPr>
          <a:xfrm>
            <a:off x="3050350" y="2935850"/>
            <a:ext cx="5529000" cy="8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D517F"/>
                </a:solidFill>
              </a:rPr>
              <a:t>EP MiniMixer</a:t>
            </a:r>
            <a:endParaRPr>
              <a:solidFill>
                <a:srgbClr val="8D517F"/>
              </a:solidFill>
            </a:endParaRPr>
          </a:p>
        </p:txBody>
      </p:sp>
      <p:sp>
        <p:nvSpPr>
          <p:cNvPr id="9472" name="Google Shape;9472;p40"/>
          <p:cNvSpPr txBox="1"/>
          <p:nvPr>
            <p:ph idx="1" type="subTitle"/>
          </p:nvPr>
        </p:nvSpPr>
        <p:spPr>
          <a:xfrm>
            <a:off x="3274000" y="3775300"/>
            <a:ext cx="5081700" cy="4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C72A0"/>
                </a:solidFill>
              </a:rPr>
              <a:t>Емилиана Петренко 11Б и Петя Дамянова 11Б</a:t>
            </a:r>
            <a:endParaRPr>
              <a:solidFill>
                <a:srgbClr val="9C72A0"/>
              </a:solidFill>
            </a:endParaRPr>
          </a:p>
        </p:txBody>
      </p:sp>
      <p:pic>
        <p:nvPicPr>
          <p:cNvPr id="9473" name="Google Shape;947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125" y="152400"/>
            <a:ext cx="1704361" cy="4838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A7D6"/>
        </a:solidFill>
      </p:bgPr>
    </p:bg>
    <p:spTree>
      <p:nvGrpSpPr>
        <p:cNvPr id="9477" name="Shape 9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8" name="Google Shape;9478;p41"/>
          <p:cNvSpPr txBox="1"/>
          <p:nvPr>
            <p:ph idx="8"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Съдържание</a:t>
            </a:r>
            <a:endParaRPr/>
          </a:p>
        </p:txBody>
      </p:sp>
      <p:sp>
        <p:nvSpPr>
          <p:cNvPr id="9479" name="Google Shape;9479;p41"/>
          <p:cNvSpPr txBox="1"/>
          <p:nvPr>
            <p:ph type="title"/>
          </p:nvPr>
        </p:nvSpPr>
        <p:spPr>
          <a:xfrm>
            <a:off x="1693350" y="1556438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Идея</a:t>
            </a:r>
            <a:endParaRPr/>
          </a:p>
        </p:txBody>
      </p:sp>
      <p:sp>
        <p:nvSpPr>
          <p:cNvPr id="9480" name="Google Shape;9480;p41"/>
          <p:cNvSpPr txBox="1"/>
          <p:nvPr>
            <p:ph idx="2" type="title"/>
          </p:nvPr>
        </p:nvSpPr>
        <p:spPr>
          <a:xfrm>
            <a:off x="5148050" y="1556450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Технологии</a:t>
            </a:r>
            <a:endParaRPr/>
          </a:p>
        </p:txBody>
      </p:sp>
      <p:sp>
        <p:nvSpPr>
          <p:cNvPr id="9481" name="Google Shape;9481;p41"/>
          <p:cNvSpPr txBox="1"/>
          <p:nvPr>
            <p:ph idx="3" type="title"/>
          </p:nvPr>
        </p:nvSpPr>
        <p:spPr>
          <a:xfrm>
            <a:off x="1693350" y="3392025"/>
            <a:ext cx="2084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Реализация</a:t>
            </a:r>
            <a:endParaRPr/>
          </a:p>
        </p:txBody>
      </p:sp>
      <p:sp>
        <p:nvSpPr>
          <p:cNvPr id="9482" name="Google Shape;9482;p41"/>
          <p:cNvSpPr txBox="1"/>
          <p:nvPr>
            <p:ph idx="4" type="title"/>
          </p:nvPr>
        </p:nvSpPr>
        <p:spPr>
          <a:xfrm>
            <a:off x="5148050" y="3392013"/>
            <a:ext cx="1625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Демо</a:t>
            </a:r>
            <a:endParaRPr/>
          </a:p>
        </p:txBody>
      </p:sp>
      <p:sp>
        <p:nvSpPr>
          <p:cNvPr id="9483" name="Google Shape;9483;p41"/>
          <p:cNvSpPr txBox="1"/>
          <p:nvPr/>
        </p:nvSpPr>
        <p:spPr>
          <a:xfrm>
            <a:off x="856775" y="1479488"/>
            <a:ext cx="6183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01</a:t>
            </a:r>
            <a:endParaRPr sz="380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9484" name="Google Shape;9484;p41"/>
          <p:cNvSpPr txBox="1"/>
          <p:nvPr/>
        </p:nvSpPr>
        <p:spPr>
          <a:xfrm>
            <a:off x="4318425" y="1479488"/>
            <a:ext cx="6183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02</a:t>
            </a:r>
            <a:endParaRPr sz="380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9485" name="Google Shape;9485;p41"/>
          <p:cNvSpPr txBox="1"/>
          <p:nvPr/>
        </p:nvSpPr>
        <p:spPr>
          <a:xfrm>
            <a:off x="856775" y="3315063"/>
            <a:ext cx="6183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03</a:t>
            </a:r>
            <a:endParaRPr sz="380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9486" name="Google Shape;9486;p41"/>
          <p:cNvSpPr txBox="1"/>
          <p:nvPr/>
        </p:nvSpPr>
        <p:spPr>
          <a:xfrm>
            <a:off x="4318425" y="3315063"/>
            <a:ext cx="6183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04</a:t>
            </a:r>
            <a:endParaRPr sz="380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grpSp>
        <p:nvGrpSpPr>
          <p:cNvPr id="9487" name="Google Shape;9487;p41"/>
          <p:cNvGrpSpPr/>
          <p:nvPr/>
        </p:nvGrpSpPr>
        <p:grpSpPr>
          <a:xfrm>
            <a:off x="2613853" y="1436540"/>
            <a:ext cx="618286" cy="662490"/>
            <a:chOff x="4149138" y="4121151"/>
            <a:chExt cx="344065" cy="368644"/>
          </a:xfrm>
        </p:grpSpPr>
        <p:sp>
          <p:nvSpPr>
            <p:cNvPr id="9488" name="Google Shape;9488;p41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  <p:sp>
          <p:nvSpPr>
            <p:cNvPr id="9489" name="Google Shape;9489;p41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  <p:sp>
          <p:nvSpPr>
            <p:cNvPr id="9490" name="Google Shape;9490;p41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  <p:sp>
          <p:nvSpPr>
            <p:cNvPr id="9491" name="Google Shape;9491;p41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  <p:sp>
          <p:nvSpPr>
            <p:cNvPr id="9492" name="Google Shape;9492;p41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  <p:sp>
          <p:nvSpPr>
            <p:cNvPr id="9493" name="Google Shape;9493;p41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  <p:sp>
          <p:nvSpPr>
            <p:cNvPr id="9494" name="Google Shape;9494;p41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  <p:sp>
          <p:nvSpPr>
            <p:cNvPr id="9495" name="Google Shape;9495;p41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  <p:sp>
          <p:nvSpPr>
            <p:cNvPr id="9496" name="Google Shape;9496;p41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  <p:sp>
          <p:nvSpPr>
            <p:cNvPr id="9497" name="Google Shape;9497;p41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  <p:sp>
          <p:nvSpPr>
            <p:cNvPr id="9498" name="Google Shape;9498;p41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  <p:sp>
          <p:nvSpPr>
            <p:cNvPr id="9499" name="Google Shape;9499;p41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2C2C2"/>
                </a:solidFill>
              </a:endParaRPr>
            </a:p>
          </p:txBody>
        </p:sp>
      </p:grpSp>
      <p:grpSp>
        <p:nvGrpSpPr>
          <p:cNvPr id="9500" name="Google Shape;9500;p41"/>
          <p:cNvGrpSpPr/>
          <p:nvPr/>
        </p:nvGrpSpPr>
        <p:grpSpPr>
          <a:xfrm>
            <a:off x="6142235" y="3258734"/>
            <a:ext cx="568154" cy="686870"/>
            <a:chOff x="1643225" y="237950"/>
            <a:chExt cx="4314000" cy="5219375"/>
          </a:xfrm>
        </p:grpSpPr>
        <p:sp>
          <p:nvSpPr>
            <p:cNvPr id="9501" name="Google Shape;9501;p41"/>
            <p:cNvSpPr/>
            <p:nvPr/>
          </p:nvSpPr>
          <p:spPr>
            <a:xfrm>
              <a:off x="2258925" y="4519475"/>
              <a:ext cx="2231200" cy="627950"/>
            </a:xfrm>
            <a:custGeom>
              <a:rect b="b" l="l" r="r" t="t"/>
              <a:pathLst>
                <a:path extrusionOk="0" h="25118" w="89248">
                  <a:moveTo>
                    <a:pt x="80473" y="6198"/>
                  </a:moveTo>
                  <a:cubicBezTo>
                    <a:pt x="81126" y="6198"/>
                    <a:pt x="81778" y="6492"/>
                    <a:pt x="82235" y="6981"/>
                  </a:cubicBezTo>
                  <a:cubicBezTo>
                    <a:pt x="82691" y="7503"/>
                    <a:pt x="82887" y="8155"/>
                    <a:pt x="82822" y="8840"/>
                  </a:cubicBezTo>
                  <a:lnTo>
                    <a:pt x="81876" y="16800"/>
                  </a:lnTo>
                  <a:cubicBezTo>
                    <a:pt x="81745" y="18006"/>
                    <a:pt x="80734" y="18920"/>
                    <a:pt x="79527" y="18920"/>
                  </a:cubicBezTo>
                  <a:lnTo>
                    <a:pt x="9721" y="18920"/>
                  </a:lnTo>
                  <a:cubicBezTo>
                    <a:pt x="8514" y="18920"/>
                    <a:pt x="7503" y="18006"/>
                    <a:pt x="7372" y="16800"/>
                  </a:cubicBezTo>
                  <a:lnTo>
                    <a:pt x="6426" y="8840"/>
                  </a:lnTo>
                  <a:cubicBezTo>
                    <a:pt x="6361" y="8155"/>
                    <a:pt x="6557" y="7503"/>
                    <a:pt x="7013" y="6981"/>
                  </a:cubicBezTo>
                  <a:cubicBezTo>
                    <a:pt x="7470" y="6492"/>
                    <a:pt x="8122" y="6198"/>
                    <a:pt x="8775" y="6198"/>
                  </a:cubicBezTo>
                  <a:close/>
                  <a:moveTo>
                    <a:pt x="8775" y="0"/>
                  </a:moveTo>
                  <a:cubicBezTo>
                    <a:pt x="6361" y="0"/>
                    <a:pt x="4012" y="1044"/>
                    <a:pt x="2381" y="2871"/>
                  </a:cubicBezTo>
                  <a:cubicBezTo>
                    <a:pt x="750" y="4698"/>
                    <a:pt x="0" y="7111"/>
                    <a:pt x="261" y="9558"/>
                  </a:cubicBezTo>
                  <a:lnTo>
                    <a:pt x="1207" y="17517"/>
                  </a:lnTo>
                  <a:cubicBezTo>
                    <a:pt x="1696" y="21856"/>
                    <a:pt x="5350" y="25118"/>
                    <a:pt x="9721" y="25118"/>
                  </a:cubicBezTo>
                  <a:lnTo>
                    <a:pt x="79527" y="25118"/>
                  </a:lnTo>
                  <a:cubicBezTo>
                    <a:pt x="83898" y="25118"/>
                    <a:pt x="87552" y="21856"/>
                    <a:pt x="88041" y="17517"/>
                  </a:cubicBezTo>
                  <a:lnTo>
                    <a:pt x="88954" y="9558"/>
                  </a:lnTo>
                  <a:cubicBezTo>
                    <a:pt x="89248" y="7111"/>
                    <a:pt x="88498" y="4698"/>
                    <a:pt x="86867" y="2871"/>
                  </a:cubicBezTo>
                  <a:cubicBezTo>
                    <a:pt x="85236" y="1044"/>
                    <a:pt x="82887" y="0"/>
                    <a:pt x="80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2" name="Google Shape;9502;p41"/>
            <p:cNvSpPr/>
            <p:nvPr/>
          </p:nvSpPr>
          <p:spPr>
            <a:xfrm>
              <a:off x="1643225" y="237950"/>
              <a:ext cx="4314000" cy="5219375"/>
            </a:xfrm>
            <a:custGeom>
              <a:rect b="b" l="l" r="r" t="t"/>
              <a:pathLst>
                <a:path extrusionOk="0" h="208775" w="172560">
                  <a:moveTo>
                    <a:pt x="132593" y="35785"/>
                  </a:moveTo>
                  <a:cubicBezTo>
                    <a:pt x="135831" y="35785"/>
                    <a:pt x="138952" y="36269"/>
                    <a:pt x="141929" y="37128"/>
                  </a:cubicBezTo>
                  <a:lnTo>
                    <a:pt x="132404" y="61202"/>
                  </a:lnTo>
                  <a:lnTo>
                    <a:pt x="122096" y="37455"/>
                  </a:lnTo>
                  <a:cubicBezTo>
                    <a:pt x="125228" y="36443"/>
                    <a:pt x="128522" y="35856"/>
                    <a:pt x="131980" y="35791"/>
                  </a:cubicBezTo>
                  <a:cubicBezTo>
                    <a:pt x="132185" y="35787"/>
                    <a:pt x="132389" y="35785"/>
                    <a:pt x="132593" y="35785"/>
                  </a:cubicBezTo>
                  <a:close/>
                  <a:moveTo>
                    <a:pt x="17251" y="9924"/>
                  </a:moveTo>
                  <a:cubicBezTo>
                    <a:pt x="18681" y="9924"/>
                    <a:pt x="20008" y="10938"/>
                    <a:pt x="20387" y="12403"/>
                  </a:cubicBezTo>
                  <a:lnTo>
                    <a:pt x="33142" y="61528"/>
                  </a:lnTo>
                  <a:lnTo>
                    <a:pt x="26357" y="61528"/>
                  </a:lnTo>
                  <a:lnTo>
                    <a:pt x="14027" y="14066"/>
                  </a:lnTo>
                  <a:cubicBezTo>
                    <a:pt x="13831" y="13218"/>
                    <a:pt x="13994" y="10772"/>
                    <a:pt x="16375" y="10054"/>
                  </a:cubicBezTo>
                  <a:cubicBezTo>
                    <a:pt x="16667" y="9966"/>
                    <a:pt x="16961" y="9924"/>
                    <a:pt x="17251" y="9924"/>
                  </a:cubicBezTo>
                  <a:close/>
                  <a:moveTo>
                    <a:pt x="48581" y="6203"/>
                  </a:moveTo>
                  <a:cubicBezTo>
                    <a:pt x="48621" y="6203"/>
                    <a:pt x="48661" y="6203"/>
                    <a:pt x="48701" y="6205"/>
                  </a:cubicBezTo>
                  <a:cubicBezTo>
                    <a:pt x="51409" y="6303"/>
                    <a:pt x="51898" y="8749"/>
                    <a:pt x="51866" y="9630"/>
                  </a:cubicBezTo>
                  <a:lnTo>
                    <a:pt x="49778" y="61528"/>
                  </a:lnTo>
                  <a:lnTo>
                    <a:pt x="43221" y="61528"/>
                  </a:lnTo>
                  <a:lnTo>
                    <a:pt x="45309" y="9369"/>
                  </a:lnTo>
                  <a:cubicBezTo>
                    <a:pt x="45373" y="7583"/>
                    <a:pt x="46839" y="6203"/>
                    <a:pt x="48581" y="6203"/>
                  </a:cubicBezTo>
                  <a:close/>
                  <a:moveTo>
                    <a:pt x="100339" y="59930"/>
                  </a:moveTo>
                  <a:lnTo>
                    <a:pt x="104416" y="61528"/>
                  </a:lnTo>
                  <a:lnTo>
                    <a:pt x="99915" y="61528"/>
                  </a:lnTo>
                  <a:cubicBezTo>
                    <a:pt x="100045" y="60974"/>
                    <a:pt x="100208" y="60452"/>
                    <a:pt x="100339" y="59930"/>
                  </a:cubicBezTo>
                  <a:close/>
                  <a:moveTo>
                    <a:pt x="116420" y="39934"/>
                  </a:moveTo>
                  <a:lnTo>
                    <a:pt x="125782" y="61528"/>
                  </a:lnTo>
                  <a:lnTo>
                    <a:pt x="121281" y="61528"/>
                  </a:lnTo>
                  <a:lnTo>
                    <a:pt x="102655" y="54156"/>
                  </a:lnTo>
                  <a:cubicBezTo>
                    <a:pt x="105688" y="48154"/>
                    <a:pt x="110516" y="43163"/>
                    <a:pt x="116420" y="39934"/>
                  </a:cubicBezTo>
                  <a:close/>
                  <a:moveTo>
                    <a:pt x="49517" y="67726"/>
                  </a:moveTo>
                  <a:lnTo>
                    <a:pt x="49452" y="69977"/>
                  </a:lnTo>
                  <a:cubicBezTo>
                    <a:pt x="48636" y="70433"/>
                    <a:pt x="47886" y="71020"/>
                    <a:pt x="47234" y="71673"/>
                  </a:cubicBezTo>
                  <a:lnTo>
                    <a:pt x="43221" y="75685"/>
                  </a:lnTo>
                  <a:lnTo>
                    <a:pt x="42699" y="73695"/>
                  </a:lnTo>
                  <a:cubicBezTo>
                    <a:pt x="42732" y="73630"/>
                    <a:pt x="42732" y="73565"/>
                    <a:pt x="42732" y="73500"/>
                  </a:cubicBezTo>
                  <a:lnTo>
                    <a:pt x="42960" y="67726"/>
                  </a:lnTo>
                  <a:close/>
                  <a:moveTo>
                    <a:pt x="147670" y="39412"/>
                  </a:moveTo>
                  <a:cubicBezTo>
                    <a:pt x="158402" y="44892"/>
                    <a:pt x="165839" y="55950"/>
                    <a:pt x="166035" y="68770"/>
                  </a:cubicBezTo>
                  <a:cubicBezTo>
                    <a:pt x="166100" y="72227"/>
                    <a:pt x="165611" y="75555"/>
                    <a:pt x="164698" y="78719"/>
                  </a:cubicBezTo>
                  <a:lnTo>
                    <a:pt x="140722" y="69128"/>
                  </a:lnTo>
                  <a:lnTo>
                    <a:pt x="158533" y="61300"/>
                  </a:lnTo>
                  <a:cubicBezTo>
                    <a:pt x="160098" y="60615"/>
                    <a:pt x="160816" y="58788"/>
                    <a:pt x="160131" y="57222"/>
                  </a:cubicBezTo>
                  <a:cubicBezTo>
                    <a:pt x="159622" y="56059"/>
                    <a:pt x="158484" y="55364"/>
                    <a:pt x="157290" y="55364"/>
                  </a:cubicBezTo>
                  <a:cubicBezTo>
                    <a:pt x="156876" y="55364"/>
                    <a:pt x="156456" y="55448"/>
                    <a:pt x="156053" y="55624"/>
                  </a:cubicBezTo>
                  <a:lnTo>
                    <a:pt x="138178" y="63453"/>
                  </a:lnTo>
                  <a:lnTo>
                    <a:pt x="147670" y="39412"/>
                  </a:lnTo>
                  <a:close/>
                  <a:moveTo>
                    <a:pt x="34740" y="67726"/>
                  </a:moveTo>
                  <a:lnTo>
                    <a:pt x="38133" y="80774"/>
                  </a:lnTo>
                  <a:lnTo>
                    <a:pt x="36371" y="82535"/>
                  </a:lnTo>
                  <a:lnTo>
                    <a:pt x="31837" y="82535"/>
                  </a:lnTo>
                  <a:lnTo>
                    <a:pt x="27988" y="67726"/>
                  </a:lnTo>
                  <a:close/>
                  <a:moveTo>
                    <a:pt x="138276" y="74837"/>
                  </a:moveTo>
                  <a:lnTo>
                    <a:pt x="162414" y="84460"/>
                  </a:lnTo>
                  <a:cubicBezTo>
                    <a:pt x="159348" y="90462"/>
                    <a:pt x="154520" y="95453"/>
                    <a:pt x="148616" y="98682"/>
                  </a:cubicBezTo>
                  <a:lnTo>
                    <a:pt x="138276" y="74837"/>
                  </a:lnTo>
                  <a:close/>
                  <a:moveTo>
                    <a:pt x="136775" y="86906"/>
                  </a:moveTo>
                  <a:lnTo>
                    <a:pt x="142940" y="101161"/>
                  </a:lnTo>
                  <a:cubicBezTo>
                    <a:pt x="140396" y="102009"/>
                    <a:pt x="137721" y="102531"/>
                    <a:pt x="134916" y="102727"/>
                  </a:cubicBezTo>
                  <a:lnTo>
                    <a:pt x="136775" y="86906"/>
                  </a:lnTo>
                  <a:close/>
                  <a:moveTo>
                    <a:pt x="83540" y="74185"/>
                  </a:moveTo>
                  <a:cubicBezTo>
                    <a:pt x="84812" y="74185"/>
                    <a:pt x="86019" y="74674"/>
                    <a:pt x="86899" y="75555"/>
                  </a:cubicBezTo>
                  <a:lnTo>
                    <a:pt x="102590" y="91245"/>
                  </a:lnTo>
                  <a:cubicBezTo>
                    <a:pt x="104449" y="93104"/>
                    <a:pt x="104449" y="96105"/>
                    <a:pt x="102590" y="97964"/>
                  </a:cubicBezTo>
                  <a:lnTo>
                    <a:pt x="86899" y="113655"/>
                  </a:lnTo>
                  <a:cubicBezTo>
                    <a:pt x="86019" y="114535"/>
                    <a:pt x="84812" y="115025"/>
                    <a:pt x="83540" y="115025"/>
                  </a:cubicBezTo>
                  <a:cubicBezTo>
                    <a:pt x="82267" y="115025"/>
                    <a:pt x="81060" y="114535"/>
                    <a:pt x="80180" y="113655"/>
                  </a:cubicBezTo>
                  <a:lnTo>
                    <a:pt x="73884" y="107359"/>
                  </a:lnTo>
                  <a:lnTo>
                    <a:pt x="78386" y="102857"/>
                  </a:lnTo>
                  <a:cubicBezTo>
                    <a:pt x="81550" y="99726"/>
                    <a:pt x="82463" y="94866"/>
                    <a:pt x="80702" y="90755"/>
                  </a:cubicBezTo>
                  <a:cubicBezTo>
                    <a:pt x="80188" y="89581"/>
                    <a:pt x="79032" y="88884"/>
                    <a:pt x="77825" y="88884"/>
                  </a:cubicBezTo>
                  <a:cubicBezTo>
                    <a:pt x="77423" y="88884"/>
                    <a:pt x="77016" y="88961"/>
                    <a:pt x="76624" y="89124"/>
                  </a:cubicBezTo>
                  <a:cubicBezTo>
                    <a:pt x="75058" y="89809"/>
                    <a:pt x="74341" y="91636"/>
                    <a:pt x="74993" y="93202"/>
                  </a:cubicBezTo>
                  <a:cubicBezTo>
                    <a:pt x="75776" y="94996"/>
                    <a:pt x="75385" y="97116"/>
                    <a:pt x="74015" y="98486"/>
                  </a:cubicBezTo>
                  <a:lnTo>
                    <a:pt x="58324" y="114177"/>
                  </a:lnTo>
                  <a:cubicBezTo>
                    <a:pt x="57395" y="115106"/>
                    <a:pt x="56180" y="115571"/>
                    <a:pt x="54964" y="115571"/>
                  </a:cubicBezTo>
                  <a:cubicBezTo>
                    <a:pt x="53749" y="115571"/>
                    <a:pt x="52534" y="115106"/>
                    <a:pt x="51605" y="114177"/>
                  </a:cubicBezTo>
                  <a:lnTo>
                    <a:pt x="35914" y="98486"/>
                  </a:lnTo>
                  <a:cubicBezTo>
                    <a:pt x="35034" y="97606"/>
                    <a:pt x="34544" y="96399"/>
                    <a:pt x="34544" y="95127"/>
                  </a:cubicBezTo>
                  <a:cubicBezTo>
                    <a:pt x="34544" y="93854"/>
                    <a:pt x="35034" y="92647"/>
                    <a:pt x="35914" y="91767"/>
                  </a:cubicBezTo>
                  <a:lnTo>
                    <a:pt x="51605" y="76077"/>
                  </a:lnTo>
                  <a:cubicBezTo>
                    <a:pt x="52534" y="75147"/>
                    <a:pt x="53749" y="74682"/>
                    <a:pt x="54964" y="74682"/>
                  </a:cubicBezTo>
                  <a:cubicBezTo>
                    <a:pt x="56180" y="74682"/>
                    <a:pt x="57395" y="75147"/>
                    <a:pt x="58324" y="76077"/>
                  </a:cubicBezTo>
                  <a:lnTo>
                    <a:pt x="69513" y="87233"/>
                  </a:lnTo>
                  <a:cubicBezTo>
                    <a:pt x="70175" y="87895"/>
                    <a:pt x="70945" y="88223"/>
                    <a:pt x="71699" y="88223"/>
                  </a:cubicBezTo>
                  <a:cubicBezTo>
                    <a:pt x="72320" y="88223"/>
                    <a:pt x="72930" y="88001"/>
                    <a:pt x="73460" y="87559"/>
                  </a:cubicBezTo>
                  <a:cubicBezTo>
                    <a:pt x="76331" y="85112"/>
                    <a:pt x="73395" y="82340"/>
                    <a:pt x="73395" y="82340"/>
                  </a:cubicBezTo>
                  <a:lnTo>
                    <a:pt x="80180" y="75555"/>
                  </a:lnTo>
                  <a:cubicBezTo>
                    <a:pt x="81060" y="74674"/>
                    <a:pt x="82267" y="74185"/>
                    <a:pt x="83540" y="74185"/>
                  </a:cubicBezTo>
                  <a:close/>
                  <a:moveTo>
                    <a:pt x="93521" y="115808"/>
                  </a:moveTo>
                  <a:cubicBezTo>
                    <a:pt x="95968" y="117536"/>
                    <a:pt x="99686" y="123767"/>
                    <a:pt x="101056" y="126931"/>
                  </a:cubicBezTo>
                  <a:lnTo>
                    <a:pt x="73656" y="136162"/>
                  </a:lnTo>
                  <a:lnTo>
                    <a:pt x="73656" y="136162"/>
                  </a:lnTo>
                  <a:lnTo>
                    <a:pt x="81354" y="121027"/>
                  </a:lnTo>
                  <a:cubicBezTo>
                    <a:pt x="82072" y="121157"/>
                    <a:pt x="82789" y="121222"/>
                    <a:pt x="83540" y="121222"/>
                  </a:cubicBezTo>
                  <a:cubicBezTo>
                    <a:pt x="86475" y="121222"/>
                    <a:pt x="89215" y="120113"/>
                    <a:pt x="91270" y="118026"/>
                  </a:cubicBezTo>
                  <a:lnTo>
                    <a:pt x="93521" y="115808"/>
                  </a:lnTo>
                  <a:close/>
                  <a:moveTo>
                    <a:pt x="53007" y="129443"/>
                  </a:moveTo>
                  <a:lnTo>
                    <a:pt x="65403" y="138641"/>
                  </a:lnTo>
                  <a:lnTo>
                    <a:pt x="64685" y="140109"/>
                  </a:lnTo>
                  <a:cubicBezTo>
                    <a:pt x="64131" y="141218"/>
                    <a:pt x="64261" y="142556"/>
                    <a:pt x="65077" y="143502"/>
                  </a:cubicBezTo>
                  <a:cubicBezTo>
                    <a:pt x="65795" y="144390"/>
                    <a:pt x="66699" y="144599"/>
                    <a:pt x="67396" y="144599"/>
                  </a:cubicBezTo>
                  <a:cubicBezTo>
                    <a:pt x="67902" y="144599"/>
                    <a:pt x="68299" y="144489"/>
                    <a:pt x="68437" y="144448"/>
                  </a:cubicBezTo>
                  <a:lnTo>
                    <a:pt x="71731" y="143339"/>
                  </a:lnTo>
                  <a:lnTo>
                    <a:pt x="76233" y="146666"/>
                  </a:lnTo>
                  <a:lnTo>
                    <a:pt x="47592" y="150613"/>
                  </a:lnTo>
                  <a:cubicBezTo>
                    <a:pt x="47397" y="144774"/>
                    <a:pt x="48865" y="135412"/>
                    <a:pt x="53007" y="129443"/>
                  </a:cubicBezTo>
                  <a:close/>
                  <a:moveTo>
                    <a:pt x="116583" y="88733"/>
                  </a:moveTo>
                  <a:cubicBezTo>
                    <a:pt x="117334" y="88733"/>
                    <a:pt x="118051" y="89059"/>
                    <a:pt x="118541" y="89614"/>
                  </a:cubicBezTo>
                  <a:cubicBezTo>
                    <a:pt x="119030" y="90168"/>
                    <a:pt x="119291" y="90919"/>
                    <a:pt x="119193" y="91636"/>
                  </a:cubicBezTo>
                  <a:lnTo>
                    <a:pt x="111658" y="156550"/>
                  </a:lnTo>
                  <a:cubicBezTo>
                    <a:pt x="111495" y="157855"/>
                    <a:pt x="110386" y="158866"/>
                    <a:pt x="109048" y="158866"/>
                  </a:cubicBezTo>
                  <a:lnTo>
                    <a:pt x="29423" y="158866"/>
                  </a:lnTo>
                  <a:cubicBezTo>
                    <a:pt x="28118" y="158866"/>
                    <a:pt x="27009" y="157855"/>
                    <a:pt x="26846" y="156550"/>
                  </a:cubicBezTo>
                  <a:lnTo>
                    <a:pt x="19311" y="91636"/>
                  </a:lnTo>
                  <a:cubicBezTo>
                    <a:pt x="19213" y="90919"/>
                    <a:pt x="19474" y="90168"/>
                    <a:pt x="19963" y="89614"/>
                  </a:cubicBezTo>
                  <a:cubicBezTo>
                    <a:pt x="20453" y="89059"/>
                    <a:pt x="21170" y="88733"/>
                    <a:pt x="21921" y="88733"/>
                  </a:cubicBezTo>
                  <a:lnTo>
                    <a:pt x="30369" y="88733"/>
                  </a:lnTo>
                  <a:cubicBezTo>
                    <a:pt x="29064" y="90592"/>
                    <a:pt x="28347" y="92778"/>
                    <a:pt x="28347" y="95127"/>
                  </a:cubicBezTo>
                  <a:cubicBezTo>
                    <a:pt x="28347" y="98062"/>
                    <a:pt x="29456" y="100802"/>
                    <a:pt x="31543" y="102857"/>
                  </a:cubicBezTo>
                  <a:lnTo>
                    <a:pt x="47234" y="118548"/>
                  </a:lnTo>
                  <a:cubicBezTo>
                    <a:pt x="49354" y="120700"/>
                    <a:pt x="52159" y="121744"/>
                    <a:pt x="54964" y="121744"/>
                  </a:cubicBezTo>
                  <a:cubicBezTo>
                    <a:pt x="57770" y="121744"/>
                    <a:pt x="60575" y="120700"/>
                    <a:pt x="62695" y="118548"/>
                  </a:cubicBezTo>
                  <a:lnTo>
                    <a:pt x="69513" y="111763"/>
                  </a:lnTo>
                  <a:lnTo>
                    <a:pt x="75776" y="118026"/>
                  </a:lnTo>
                  <a:cubicBezTo>
                    <a:pt x="75809" y="118058"/>
                    <a:pt x="75841" y="118091"/>
                    <a:pt x="75874" y="118124"/>
                  </a:cubicBezTo>
                  <a:lnTo>
                    <a:pt x="68273" y="133063"/>
                  </a:lnTo>
                  <a:lnTo>
                    <a:pt x="54116" y="122527"/>
                  </a:lnTo>
                  <a:cubicBezTo>
                    <a:pt x="53562" y="122136"/>
                    <a:pt x="52909" y="121940"/>
                    <a:pt x="52290" y="121940"/>
                  </a:cubicBezTo>
                  <a:cubicBezTo>
                    <a:pt x="51344" y="121940"/>
                    <a:pt x="50365" y="122331"/>
                    <a:pt x="49778" y="123180"/>
                  </a:cubicBezTo>
                  <a:cubicBezTo>
                    <a:pt x="41362" y="135477"/>
                    <a:pt x="40710" y="146209"/>
                    <a:pt x="41688" y="154495"/>
                  </a:cubicBezTo>
                  <a:cubicBezTo>
                    <a:pt x="41786" y="155310"/>
                    <a:pt x="42210" y="156060"/>
                    <a:pt x="42863" y="156582"/>
                  </a:cubicBezTo>
                  <a:cubicBezTo>
                    <a:pt x="43417" y="157006"/>
                    <a:pt x="44069" y="157235"/>
                    <a:pt x="44754" y="157235"/>
                  </a:cubicBezTo>
                  <a:cubicBezTo>
                    <a:pt x="44918" y="157235"/>
                    <a:pt x="45048" y="157202"/>
                    <a:pt x="45179" y="157202"/>
                  </a:cubicBezTo>
                  <a:lnTo>
                    <a:pt x="84583" y="151787"/>
                  </a:lnTo>
                  <a:cubicBezTo>
                    <a:pt x="85823" y="151624"/>
                    <a:pt x="86834" y="150743"/>
                    <a:pt x="87160" y="149536"/>
                  </a:cubicBezTo>
                  <a:cubicBezTo>
                    <a:pt x="87160" y="149536"/>
                    <a:pt x="87160" y="149504"/>
                    <a:pt x="87160" y="149504"/>
                  </a:cubicBezTo>
                  <a:cubicBezTo>
                    <a:pt x="87487" y="148264"/>
                    <a:pt x="87030" y="146992"/>
                    <a:pt x="86019" y="146242"/>
                  </a:cubicBezTo>
                  <a:lnTo>
                    <a:pt x="78875" y="140925"/>
                  </a:lnTo>
                  <a:lnTo>
                    <a:pt x="106080" y="131791"/>
                  </a:lnTo>
                  <a:cubicBezTo>
                    <a:pt x="107711" y="131237"/>
                    <a:pt x="108592" y="129508"/>
                    <a:pt x="108037" y="127877"/>
                  </a:cubicBezTo>
                  <a:cubicBezTo>
                    <a:pt x="106341" y="122853"/>
                    <a:pt x="104090" y="118124"/>
                    <a:pt x="97892" y="111436"/>
                  </a:cubicBezTo>
                  <a:lnTo>
                    <a:pt x="106961" y="102368"/>
                  </a:lnTo>
                  <a:cubicBezTo>
                    <a:pt x="110647" y="98649"/>
                    <a:pt x="111169" y="92974"/>
                    <a:pt x="108461" y="88733"/>
                  </a:cubicBezTo>
                  <a:close/>
                  <a:moveTo>
                    <a:pt x="48602" y="0"/>
                  </a:moveTo>
                  <a:cubicBezTo>
                    <a:pt x="43541" y="0"/>
                    <a:pt x="39302" y="4009"/>
                    <a:pt x="39111" y="9108"/>
                  </a:cubicBezTo>
                  <a:lnTo>
                    <a:pt x="37350" y="53047"/>
                  </a:lnTo>
                  <a:lnTo>
                    <a:pt x="26389" y="10837"/>
                  </a:lnTo>
                  <a:cubicBezTo>
                    <a:pt x="25289" y="6574"/>
                    <a:pt x="21431" y="3749"/>
                    <a:pt x="17197" y="3749"/>
                  </a:cubicBezTo>
                  <a:cubicBezTo>
                    <a:pt x="16409" y="3749"/>
                    <a:pt x="15608" y="3847"/>
                    <a:pt x="14809" y="4052"/>
                  </a:cubicBezTo>
                  <a:cubicBezTo>
                    <a:pt x="12396" y="4704"/>
                    <a:pt x="10341" y="6237"/>
                    <a:pt x="9036" y="8423"/>
                  </a:cubicBezTo>
                  <a:cubicBezTo>
                    <a:pt x="7764" y="10608"/>
                    <a:pt x="7405" y="13185"/>
                    <a:pt x="8025" y="15599"/>
                  </a:cubicBezTo>
                  <a:lnTo>
                    <a:pt x="19963" y="61528"/>
                  </a:lnTo>
                  <a:lnTo>
                    <a:pt x="12820" y="61528"/>
                  </a:lnTo>
                  <a:cubicBezTo>
                    <a:pt x="9264" y="61528"/>
                    <a:pt x="5839" y="63061"/>
                    <a:pt x="3490" y="65703"/>
                  </a:cubicBezTo>
                  <a:cubicBezTo>
                    <a:pt x="1109" y="68378"/>
                    <a:pt x="0" y="71934"/>
                    <a:pt x="391" y="75457"/>
                  </a:cubicBezTo>
                  <a:lnTo>
                    <a:pt x="5448" y="118776"/>
                  </a:lnTo>
                  <a:cubicBezTo>
                    <a:pt x="5629" y="120381"/>
                    <a:pt x="6964" y="121537"/>
                    <a:pt x="8512" y="121537"/>
                  </a:cubicBezTo>
                  <a:cubicBezTo>
                    <a:pt x="8631" y="121537"/>
                    <a:pt x="8752" y="121530"/>
                    <a:pt x="8873" y="121516"/>
                  </a:cubicBezTo>
                  <a:cubicBezTo>
                    <a:pt x="10569" y="121320"/>
                    <a:pt x="11776" y="119787"/>
                    <a:pt x="11580" y="118091"/>
                  </a:cubicBezTo>
                  <a:lnTo>
                    <a:pt x="6557" y="74739"/>
                  </a:lnTo>
                  <a:cubicBezTo>
                    <a:pt x="6361" y="72945"/>
                    <a:pt x="6915" y="71184"/>
                    <a:pt x="8122" y="69846"/>
                  </a:cubicBezTo>
                  <a:cubicBezTo>
                    <a:pt x="9297" y="68509"/>
                    <a:pt x="11026" y="67726"/>
                    <a:pt x="12820" y="67726"/>
                  </a:cubicBezTo>
                  <a:lnTo>
                    <a:pt x="21562" y="67726"/>
                  </a:lnTo>
                  <a:lnTo>
                    <a:pt x="25411" y="82535"/>
                  </a:lnTo>
                  <a:lnTo>
                    <a:pt x="21921" y="82535"/>
                  </a:lnTo>
                  <a:cubicBezTo>
                    <a:pt x="19409" y="82535"/>
                    <a:pt x="16995" y="83612"/>
                    <a:pt x="15331" y="85471"/>
                  </a:cubicBezTo>
                  <a:cubicBezTo>
                    <a:pt x="13668" y="87363"/>
                    <a:pt x="12852" y="89875"/>
                    <a:pt x="13146" y="92354"/>
                  </a:cubicBezTo>
                  <a:lnTo>
                    <a:pt x="20681" y="157267"/>
                  </a:lnTo>
                  <a:cubicBezTo>
                    <a:pt x="21203" y="161704"/>
                    <a:pt x="24954" y="165064"/>
                    <a:pt x="29423" y="165064"/>
                  </a:cubicBezTo>
                  <a:lnTo>
                    <a:pt x="109048" y="165064"/>
                  </a:lnTo>
                  <a:cubicBezTo>
                    <a:pt x="113550" y="165064"/>
                    <a:pt x="117301" y="161704"/>
                    <a:pt x="117823" y="157267"/>
                  </a:cubicBezTo>
                  <a:lnTo>
                    <a:pt x="125358" y="92354"/>
                  </a:lnTo>
                  <a:cubicBezTo>
                    <a:pt x="125652" y="89875"/>
                    <a:pt x="124836" y="87363"/>
                    <a:pt x="123173" y="85471"/>
                  </a:cubicBezTo>
                  <a:cubicBezTo>
                    <a:pt x="121509" y="83612"/>
                    <a:pt x="119095" y="82535"/>
                    <a:pt x="116583" y="82535"/>
                  </a:cubicBezTo>
                  <a:lnTo>
                    <a:pt x="102655" y="82535"/>
                  </a:lnTo>
                  <a:lnTo>
                    <a:pt x="91270" y="71184"/>
                  </a:lnTo>
                  <a:cubicBezTo>
                    <a:pt x="89215" y="69096"/>
                    <a:pt x="86475" y="67987"/>
                    <a:pt x="83540" y="67987"/>
                  </a:cubicBezTo>
                  <a:cubicBezTo>
                    <a:pt x="80604" y="67987"/>
                    <a:pt x="77864" y="69096"/>
                    <a:pt x="75776" y="71184"/>
                  </a:cubicBezTo>
                  <a:lnTo>
                    <a:pt x="68991" y="77968"/>
                  </a:lnTo>
                  <a:lnTo>
                    <a:pt x="62728" y="71673"/>
                  </a:lnTo>
                  <a:cubicBezTo>
                    <a:pt x="60771" y="69748"/>
                    <a:pt x="58259" y="68672"/>
                    <a:pt x="55715" y="68509"/>
                  </a:cubicBezTo>
                  <a:lnTo>
                    <a:pt x="55747" y="67726"/>
                  </a:lnTo>
                  <a:lnTo>
                    <a:pt x="125684" y="67726"/>
                  </a:lnTo>
                  <a:cubicBezTo>
                    <a:pt x="127478" y="67726"/>
                    <a:pt x="129207" y="68509"/>
                    <a:pt x="130382" y="69846"/>
                  </a:cubicBezTo>
                  <a:cubicBezTo>
                    <a:pt x="131589" y="71184"/>
                    <a:pt x="132143" y="72945"/>
                    <a:pt x="131947" y="74739"/>
                  </a:cubicBezTo>
                  <a:lnTo>
                    <a:pt x="117758" y="196998"/>
                  </a:lnTo>
                  <a:cubicBezTo>
                    <a:pt x="117366" y="200195"/>
                    <a:pt x="114691" y="202576"/>
                    <a:pt x="111495" y="202576"/>
                  </a:cubicBezTo>
                  <a:lnTo>
                    <a:pt x="27009" y="202576"/>
                  </a:lnTo>
                  <a:cubicBezTo>
                    <a:pt x="23813" y="202576"/>
                    <a:pt x="21105" y="200195"/>
                    <a:pt x="20746" y="196998"/>
                  </a:cubicBezTo>
                  <a:lnTo>
                    <a:pt x="12689" y="127583"/>
                  </a:lnTo>
                  <a:cubicBezTo>
                    <a:pt x="12507" y="125978"/>
                    <a:pt x="11172" y="124822"/>
                    <a:pt x="9624" y="124822"/>
                  </a:cubicBezTo>
                  <a:cubicBezTo>
                    <a:pt x="9505" y="124822"/>
                    <a:pt x="9385" y="124829"/>
                    <a:pt x="9264" y="124843"/>
                  </a:cubicBezTo>
                  <a:cubicBezTo>
                    <a:pt x="7568" y="125039"/>
                    <a:pt x="6328" y="126572"/>
                    <a:pt x="6524" y="128268"/>
                  </a:cubicBezTo>
                  <a:lnTo>
                    <a:pt x="14581" y="197716"/>
                  </a:lnTo>
                  <a:cubicBezTo>
                    <a:pt x="15331" y="204012"/>
                    <a:pt x="20648" y="208774"/>
                    <a:pt x="27009" y="208774"/>
                  </a:cubicBezTo>
                  <a:lnTo>
                    <a:pt x="111495" y="208774"/>
                  </a:lnTo>
                  <a:cubicBezTo>
                    <a:pt x="117856" y="208774"/>
                    <a:pt x="123173" y="204012"/>
                    <a:pt x="123923" y="197716"/>
                  </a:cubicBezTo>
                  <a:lnTo>
                    <a:pt x="134198" y="108990"/>
                  </a:lnTo>
                  <a:cubicBezTo>
                    <a:pt x="155597" y="108077"/>
                    <a:pt x="172559" y="90234"/>
                    <a:pt x="172233" y="68672"/>
                  </a:cubicBezTo>
                  <a:cubicBezTo>
                    <a:pt x="172070" y="58201"/>
                    <a:pt x="167862" y="48350"/>
                    <a:pt x="160359" y="41010"/>
                  </a:cubicBezTo>
                  <a:cubicBezTo>
                    <a:pt x="152857" y="33638"/>
                    <a:pt x="143006" y="29593"/>
                    <a:pt x="132535" y="29593"/>
                  </a:cubicBezTo>
                  <a:cubicBezTo>
                    <a:pt x="132535" y="29593"/>
                    <a:pt x="132416" y="29589"/>
                    <a:pt x="132192" y="29589"/>
                  </a:cubicBezTo>
                  <a:cubicBezTo>
                    <a:pt x="128757" y="29589"/>
                    <a:pt x="100500" y="30538"/>
                    <a:pt x="93978" y="61528"/>
                  </a:cubicBezTo>
                  <a:lnTo>
                    <a:pt x="55976" y="61528"/>
                  </a:lnTo>
                  <a:lnTo>
                    <a:pt x="58063" y="9858"/>
                  </a:lnTo>
                  <a:cubicBezTo>
                    <a:pt x="58161" y="7346"/>
                    <a:pt x="57281" y="4933"/>
                    <a:pt x="55552" y="3073"/>
                  </a:cubicBezTo>
                  <a:cubicBezTo>
                    <a:pt x="53823" y="1214"/>
                    <a:pt x="51474" y="105"/>
                    <a:pt x="48962" y="7"/>
                  </a:cubicBezTo>
                  <a:cubicBezTo>
                    <a:pt x="48842" y="2"/>
                    <a:pt x="48722" y="0"/>
                    <a:pt x="48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03" name="Google Shape;9503;p41"/>
          <p:cNvGrpSpPr/>
          <p:nvPr/>
        </p:nvGrpSpPr>
        <p:grpSpPr>
          <a:xfrm>
            <a:off x="7110659" y="1595739"/>
            <a:ext cx="699273" cy="427145"/>
            <a:chOff x="7009649" y="1541981"/>
            <a:chExt cx="524940" cy="320655"/>
          </a:xfrm>
        </p:grpSpPr>
        <p:sp>
          <p:nvSpPr>
            <p:cNvPr id="9504" name="Google Shape;9504;p41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5" name="Google Shape;9505;p41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6" name="Google Shape;9506;p41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7" name="Google Shape;9507;p41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41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9" name="Google Shape;9509;p41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0" name="Google Shape;9510;p41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1" name="Google Shape;9511;p41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2" name="Google Shape;9512;p41"/>
          <p:cNvGrpSpPr/>
          <p:nvPr/>
        </p:nvGrpSpPr>
        <p:grpSpPr>
          <a:xfrm>
            <a:off x="3582160" y="3355007"/>
            <a:ext cx="428378" cy="686892"/>
            <a:chOff x="6264109" y="4279432"/>
            <a:chExt cx="225498" cy="361560"/>
          </a:xfrm>
        </p:grpSpPr>
        <p:sp>
          <p:nvSpPr>
            <p:cNvPr id="9513" name="Google Shape;9513;p41"/>
            <p:cNvSpPr/>
            <p:nvPr/>
          </p:nvSpPr>
          <p:spPr>
            <a:xfrm>
              <a:off x="6264109" y="4279432"/>
              <a:ext cx="225498" cy="361560"/>
            </a:xfrm>
            <a:custGeom>
              <a:rect b="b" l="l" r="r" t="t"/>
              <a:pathLst>
                <a:path extrusionOk="0" h="11360" w="7085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4" name="Google Shape;9514;p41"/>
            <p:cNvSpPr/>
            <p:nvPr/>
          </p:nvSpPr>
          <p:spPr>
            <a:xfrm>
              <a:off x="6303129" y="4370395"/>
              <a:ext cx="146693" cy="106495"/>
            </a:xfrm>
            <a:custGeom>
              <a:rect b="b" l="l" r="r" t="t"/>
              <a:pathLst>
                <a:path extrusionOk="0" h="3346" w="4609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A7D6"/>
        </a:solidFill>
      </p:bgPr>
    </p:bg>
    <p:spTree>
      <p:nvGrpSpPr>
        <p:cNvPr id="9518" name="Shape 9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9" name="Google Shape;9519;p42"/>
          <p:cNvSpPr txBox="1"/>
          <p:nvPr>
            <p:ph type="title"/>
          </p:nvPr>
        </p:nvSpPr>
        <p:spPr>
          <a:xfrm>
            <a:off x="711725" y="1502700"/>
            <a:ext cx="3561000" cy="12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Идея</a:t>
            </a:r>
            <a:endParaRPr/>
          </a:p>
        </p:txBody>
      </p:sp>
      <p:sp>
        <p:nvSpPr>
          <p:cNvPr id="9520" name="Google Shape;9520;p42"/>
          <p:cNvSpPr txBox="1"/>
          <p:nvPr>
            <p:ph idx="1" type="subTitle"/>
          </p:nvPr>
        </p:nvSpPr>
        <p:spPr>
          <a:xfrm>
            <a:off x="711725" y="3011650"/>
            <a:ext cx="3336600" cy="107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9521" name="Google Shape;952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9825" y="152400"/>
            <a:ext cx="3629027" cy="483870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25" name="Shape 9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6" name="Google Shape;9526;p43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Технологии</a:t>
            </a:r>
            <a:endParaRPr/>
          </a:p>
        </p:txBody>
      </p:sp>
      <p:pic>
        <p:nvPicPr>
          <p:cNvPr id="9527" name="Google Shape;952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5500" y="1553675"/>
            <a:ext cx="2354100" cy="115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28" name="Google Shape;9528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44450" y="3021951"/>
            <a:ext cx="1465150" cy="164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29" name="Google Shape;9529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51000" y="3021950"/>
            <a:ext cx="2149375" cy="110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30" name="Google Shape;9530;p43"/>
          <p:cNvPicPr preferRelativeResize="0"/>
          <p:nvPr/>
        </p:nvPicPr>
        <p:blipFill rotWithShape="1">
          <a:blip r:embed="rId6">
            <a:alphaModFix/>
          </a:blip>
          <a:srcRect b="0" l="21726" r="21766" t="0"/>
          <a:stretch/>
        </p:blipFill>
        <p:spPr>
          <a:xfrm>
            <a:off x="4651000" y="1156100"/>
            <a:ext cx="1668475" cy="15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A7D6"/>
        </a:solidFill>
      </p:bgPr>
    </p:bg>
    <p:spTree>
      <p:nvGrpSpPr>
        <p:cNvPr id="9534" name="Shape 9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5" name="Google Shape;9535;p44"/>
          <p:cNvSpPr txBox="1"/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Реализация</a:t>
            </a:r>
            <a:endParaRPr/>
          </a:p>
        </p:txBody>
      </p:sp>
      <p:pic>
        <p:nvPicPr>
          <p:cNvPr id="9536" name="Google Shape;953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3650" y="2626573"/>
            <a:ext cx="1599900" cy="1895027"/>
          </a:xfrm>
          <a:prstGeom prst="rect">
            <a:avLst/>
          </a:prstGeom>
          <a:noFill/>
          <a:ln>
            <a:noFill/>
          </a:ln>
        </p:spPr>
      </p:pic>
      <p:pic>
        <p:nvPicPr>
          <p:cNvPr id="9537" name="Google Shape;9537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375" y="3222000"/>
            <a:ext cx="1674175" cy="167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38" name="Google Shape;9538;p44"/>
          <p:cNvPicPr preferRelativeResize="0"/>
          <p:nvPr/>
        </p:nvPicPr>
        <p:blipFill rotWithShape="1">
          <a:blip r:embed="rId5">
            <a:alphaModFix/>
          </a:blip>
          <a:srcRect b="0" l="0" r="0" t="8725"/>
          <a:stretch/>
        </p:blipFill>
        <p:spPr>
          <a:xfrm>
            <a:off x="3644875" y="197526"/>
            <a:ext cx="1457975" cy="2358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39" name="Google Shape;9539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9375" y="1281000"/>
            <a:ext cx="3092050" cy="1739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40" name="Google Shape;9540;p4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59375" y="2495850"/>
            <a:ext cx="1800250" cy="2400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9541" name="Google Shape;9541;p44"/>
          <p:cNvPicPr preferRelativeResize="0"/>
          <p:nvPr/>
        </p:nvPicPr>
        <p:blipFill rotWithShape="1">
          <a:blip r:embed="rId8">
            <a:alphaModFix/>
          </a:blip>
          <a:srcRect b="0" l="0" r="0" t="14980"/>
          <a:stretch/>
        </p:blipFill>
        <p:spPr>
          <a:xfrm>
            <a:off x="3575450" y="2626570"/>
            <a:ext cx="1599900" cy="2410554"/>
          </a:xfrm>
          <a:prstGeom prst="rect">
            <a:avLst/>
          </a:prstGeom>
          <a:noFill/>
          <a:ln>
            <a:noFill/>
          </a:ln>
        </p:spPr>
      </p:pic>
      <p:pic>
        <p:nvPicPr>
          <p:cNvPr id="9542" name="Google Shape;9542;p44"/>
          <p:cNvPicPr preferRelativeResize="0"/>
          <p:nvPr/>
        </p:nvPicPr>
        <p:blipFill rotWithShape="1">
          <a:blip r:embed="rId9">
            <a:alphaModFix/>
          </a:blip>
          <a:srcRect b="0" l="0" r="0" t="18367"/>
          <a:stretch/>
        </p:blipFill>
        <p:spPr>
          <a:xfrm>
            <a:off x="5357762" y="429213"/>
            <a:ext cx="1741037" cy="189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43" name="Google Shape;9543;p44"/>
          <p:cNvPicPr preferRelativeResize="0"/>
          <p:nvPr/>
        </p:nvPicPr>
        <p:blipFill rotWithShape="1">
          <a:blip r:embed="rId10">
            <a:alphaModFix/>
          </a:blip>
          <a:srcRect b="10720" l="0" r="0" t="10508"/>
          <a:stretch/>
        </p:blipFill>
        <p:spPr>
          <a:xfrm>
            <a:off x="7353712" y="197525"/>
            <a:ext cx="1266625" cy="2160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44" name="Google Shape;9544;p4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045513" y="3142008"/>
            <a:ext cx="1457975" cy="19439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9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A7D6"/>
        </a:solidFill>
      </p:bgPr>
    </p:bg>
    <p:spTree>
      <p:nvGrpSpPr>
        <p:cNvPr id="9548" name="Shape 9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9" name="Google Shape;9549;p45"/>
          <p:cNvSpPr txBox="1"/>
          <p:nvPr>
            <p:ph type="title"/>
          </p:nvPr>
        </p:nvSpPr>
        <p:spPr>
          <a:xfrm>
            <a:off x="2013750" y="1980050"/>
            <a:ext cx="5116500" cy="141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Демо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A7D6"/>
        </a:solidFill>
      </p:bgPr>
    </p:bg>
    <p:spTree>
      <p:nvGrpSpPr>
        <p:cNvPr id="9553" name="Shape 9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4" name="Google Shape;9554;p46"/>
          <p:cNvSpPr txBox="1"/>
          <p:nvPr>
            <p:ph type="title"/>
          </p:nvPr>
        </p:nvSpPr>
        <p:spPr>
          <a:xfrm>
            <a:off x="2660175" y="2413300"/>
            <a:ext cx="5100300" cy="145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Благодарим за вниманието!</a:t>
            </a:r>
            <a:endParaRPr sz="5600"/>
          </a:p>
        </p:txBody>
      </p:sp>
      <p:sp>
        <p:nvSpPr>
          <p:cNvPr id="9555" name="Google Shape;9555;p46"/>
          <p:cNvSpPr txBox="1"/>
          <p:nvPr>
            <p:ph idx="1" type="body"/>
          </p:nvPr>
        </p:nvSpPr>
        <p:spPr>
          <a:xfrm>
            <a:off x="2625225" y="4244775"/>
            <a:ext cx="5170200" cy="36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9556" name="Google Shape;955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" y="0"/>
            <a:ext cx="207516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557" name="Google Shape;9557;p46"/>
          <p:cNvSpPr/>
          <p:nvPr/>
        </p:nvSpPr>
        <p:spPr>
          <a:xfrm>
            <a:off x="2215225" y="597322"/>
            <a:ext cx="1286584" cy="1180238"/>
          </a:xfrm>
          <a:custGeom>
            <a:rect b="b" l="l" r="r" t="t"/>
            <a:pathLst>
              <a:path extrusionOk="0" h="43471" w="47388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61" name="Shape 9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2" name="Google Shape;9562;p47"/>
          <p:cNvSpPr txBox="1"/>
          <p:nvPr>
            <p:ph type="title"/>
          </p:nvPr>
        </p:nvSpPr>
        <p:spPr>
          <a:xfrm>
            <a:off x="2500100" y="582675"/>
            <a:ext cx="5153400" cy="6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6200"/>
              <a:t>Въпроси?</a:t>
            </a:r>
            <a:endParaRPr/>
          </a:p>
        </p:txBody>
      </p:sp>
      <p:pic>
        <p:nvPicPr>
          <p:cNvPr id="9563" name="Google Shape;956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0112" y="2146325"/>
            <a:ext cx="4143775" cy="2997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orld Cocktail Day by Slidesgo">
  <a:themeElements>
    <a:clrScheme name="Simple Light">
      <a:dk1>
        <a:srgbClr val="000000"/>
      </a:dk1>
      <a:lt1>
        <a:srgbClr val="FFFFFF"/>
      </a:lt1>
      <a:dk2>
        <a:srgbClr val="741B47"/>
      </a:dk2>
      <a:lt2>
        <a:srgbClr val="274E13"/>
      </a:lt2>
      <a:accent1>
        <a:srgbClr val="134F5C"/>
      </a:accent1>
      <a:accent2>
        <a:srgbClr val="990000"/>
      </a:accent2>
      <a:accent3>
        <a:srgbClr val="0B5394"/>
      </a:accent3>
      <a:accent4>
        <a:srgbClr val="274E13"/>
      </a:accent4>
      <a:accent5>
        <a:srgbClr val="134F5C"/>
      </a:accent5>
      <a:accent6>
        <a:srgbClr val="9900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